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AE8E31-7526-42F6-9F76-DF785B52A26D}" v="4" dt="2026-06-23T09:29:54.0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Sanders" userId="0e4e3d5c-a642-4eed-b888-a6c6d06b37ae" providerId="ADAL" clId="{1BD3529F-711E-4833-862A-576862702347}"/>
    <pc:docChg chg="custSel addSld modSld sldOrd modMainMaster">
      <pc:chgData name="Robert Sanders" userId="0e4e3d5c-a642-4eed-b888-a6c6d06b37ae" providerId="ADAL" clId="{1BD3529F-711E-4833-862A-576862702347}" dt="2026-06-23T09:27:43.218" v="18"/>
      <pc:docMkLst>
        <pc:docMk/>
      </pc:docMkLst>
      <pc:sldChg chg="setBg">
        <pc:chgData name="Robert Sanders" userId="0e4e3d5c-a642-4eed-b888-a6c6d06b37ae" providerId="ADAL" clId="{1BD3529F-711E-4833-862A-576862702347}" dt="2026-06-23T09:27:43.218" v="18"/>
        <pc:sldMkLst>
          <pc:docMk/>
          <pc:sldMk cId="3661362288" sldId="257"/>
        </pc:sldMkLst>
      </pc:sldChg>
      <pc:sldChg chg="addSp delSp modSp add mod ord setBg">
        <pc:chgData name="Robert Sanders" userId="0e4e3d5c-a642-4eed-b888-a6c6d06b37ae" providerId="ADAL" clId="{1BD3529F-711E-4833-862A-576862702347}" dt="2026-06-23T09:27:43.218" v="18"/>
        <pc:sldMkLst>
          <pc:docMk/>
          <pc:sldMk cId="1940625975" sldId="262"/>
        </pc:sldMkLst>
        <pc:spChg chg="add">
          <ac:chgData name="Robert Sanders" userId="0e4e3d5c-a642-4eed-b888-a6c6d06b37ae" providerId="ADAL" clId="{1BD3529F-711E-4833-862A-576862702347}" dt="2026-06-23T09:27:00.453" v="11" actId="26606"/>
          <ac:spMkLst>
            <pc:docMk/>
            <pc:sldMk cId="1940625975" sldId="262"/>
            <ac:spMk id="13" creationId="{4F7B9026-36AD-42E4-B172-8D68F3A339B4}"/>
          </ac:spMkLst>
        </pc:spChg>
        <pc:picChg chg="del">
          <ac:chgData name="Robert Sanders" userId="0e4e3d5c-a642-4eed-b888-a6c6d06b37ae" providerId="ADAL" clId="{1BD3529F-711E-4833-862A-576862702347}" dt="2026-06-23T09:25:18.671" v="3" actId="478"/>
          <ac:picMkLst>
            <pc:docMk/>
            <pc:sldMk cId="1940625975" sldId="262"/>
            <ac:picMk id="3" creationId="{D74E16EC-779C-8885-4A71-EC521AB5583F}"/>
          </ac:picMkLst>
        </pc:picChg>
        <pc:picChg chg="add mod">
          <ac:chgData name="Robert Sanders" userId="0e4e3d5c-a642-4eed-b888-a6c6d06b37ae" providerId="ADAL" clId="{1BD3529F-711E-4833-862A-576862702347}" dt="2026-06-23T09:27:00.453" v="11" actId="26606"/>
          <ac:picMkLst>
            <pc:docMk/>
            <pc:sldMk cId="1940625975" sldId="262"/>
            <ac:picMk id="4" creationId="{90E65B18-7153-0522-8DCB-D767610DE15C}"/>
          </ac:picMkLst>
        </pc:picChg>
        <pc:picChg chg="add mod ord">
          <ac:chgData name="Robert Sanders" userId="0e4e3d5c-a642-4eed-b888-a6c6d06b37ae" providerId="ADAL" clId="{1BD3529F-711E-4833-862A-576862702347}" dt="2026-06-23T09:27:24.263" v="16" actId="1076"/>
          <ac:picMkLst>
            <pc:docMk/>
            <pc:sldMk cId="1940625975" sldId="262"/>
            <ac:picMk id="6" creationId="{76F2725D-0613-7063-7059-BB8F202E5420}"/>
          </ac:picMkLst>
        </pc:picChg>
        <pc:picChg chg="add mod">
          <ac:chgData name="Robert Sanders" userId="0e4e3d5c-a642-4eed-b888-a6c6d06b37ae" providerId="ADAL" clId="{1BD3529F-711E-4833-862A-576862702347}" dt="2026-06-23T09:27:19.542" v="15" actId="1076"/>
          <ac:picMkLst>
            <pc:docMk/>
            <pc:sldMk cId="1940625975" sldId="262"/>
            <ac:picMk id="8" creationId="{E3E24F74-08DF-BDE1-AEF3-1511538F5E56}"/>
          </ac:picMkLst>
        </pc:picChg>
      </pc:sldChg>
      <pc:sldMasterChg chg="setBg modSldLayout">
        <pc:chgData name="Robert Sanders" userId="0e4e3d5c-a642-4eed-b888-a6c6d06b37ae" providerId="ADAL" clId="{1BD3529F-711E-4833-862A-576862702347}" dt="2026-06-23T09:27:43.218" v="18"/>
        <pc:sldMasterMkLst>
          <pc:docMk/>
          <pc:sldMasterMk cId="2300798673" sldId="2147483648"/>
        </pc:sldMasterMkLst>
        <pc:sldLayoutChg chg="setBg">
          <pc:chgData name="Robert Sanders" userId="0e4e3d5c-a642-4eed-b888-a6c6d06b37ae" providerId="ADAL" clId="{1BD3529F-711E-4833-862A-576862702347}" dt="2026-06-23T09:27:43.218" v="18"/>
          <pc:sldLayoutMkLst>
            <pc:docMk/>
            <pc:sldMasterMk cId="2300798673" sldId="2147483648"/>
            <pc:sldLayoutMk cId="230886977" sldId="2147483649"/>
          </pc:sldLayoutMkLst>
        </pc:sldLayoutChg>
        <pc:sldLayoutChg chg="setBg">
          <pc:chgData name="Robert Sanders" userId="0e4e3d5c-a642-4eed-b888-a6c6d06b37ae" providerId="ADAL" clId="{1BD3529F-711E-4833-862A-576862702347}" dt="2026-06-23T09:27:43.218" v="18"/>
          <pc:sldLayoutMkLst>
            <pc:docMk/>
            <pc:sldMasterMk cId="2300798673" sldId="2147483648"/>
            <pc:sldLayoutMk cId="4055444882" sldId="2147483650"/>
          </pc:sldLayoutMkLst>
        </pc:sldLayoutChg>
        <pc:sldLayoutChg chg="setBg">
          <pc:chgData name="Robert Sanders" userId="0e4e3d5c-a642-4eed-b888-a6c6d06b37ae" providerId="ADAL" clId="{1BD3529F-711E-4833-862A-576862702347}" dt="2026-06-23T09:27:43.218" v="18"/>
          <pc:sldLayoutMkLst>
            <pc:docMk/>
            <pc:sldMasterMk cId="2300798673" sldId="2147483648"/>
            <pc:sldLayoutMk cId="4221059893" sldId="2147483651"/>
          </pc:sldLayoutMkLst>
        </pc:sldLayoutChg>
        <pc:sldLayoutChg chg="setBg">
          <pc:chgData name="Robert Sanders" userId="0e4e3d5c-a642-4eed-b888-a6c6d06b37ae" providerId="ADAL" clId="{1BD3529F-711E-4833-862A-576862702347}" dt="2026-06-23T09:27:43.218" v="18"/>
          <pc:sldLayoutMkLst>
            <pc:docMk/>
            <pc:sldMasterMk cId="2300798673" sldId="2147483648"/>
            <pc:sldLayoutMk cId="3183006027" sldId="2147483652"/>
          </pc:sldLayoutMkLst>
        </pc:sldLayoutChg>
        <pc:sldLayoutChg chg="setBg">
          <pc:chgData name="Robert Sanders" userId="0e4e3d5c-a642-4eed-b888-a6c6d06b37ae" providerId="ADAL" clId="{1BD3529F-711E-4833-862A-576862702347}" dt="2026-06-23T09:27:43.218" v="18"/>
          <pc:sldLayoutMkLst>
            <pc:docMk/>
            <pc:sldMasterMk cId="2300798673" sldId="2147483648"/>
            <pc:sldLayoutMk cId="2052821912" sldId="2147483653"/>
          </pc:sldLayoutMkLst>
        </pc:sldLayoutChg>
        <pc:sldLayoutChg chg="setBg">
          <pc:chgData name="Robert Sanders" userId="0e4e3d5c-a642-4eed-b888-a6c6d06b37ae" providerId="ADAL" clId="{1BD3529F-711E-4833-862A-576862702347}" dt="2026-06-23T09:27:43.218" v="18"/>
          <pc:sldLayoutMkLst>
            <pc:docMk/>
            <pc:sldMasterMk cId="2300798673" sldId="2147483648"/>
            <pc:sldLayoutMk cId="927204038" sldId="2147483654"/>
          </pc:sldLayoutMkLst>
        </pc:sldLayoutChg>
        <pc:sldLayoutChg chg="setBg">
          <pc:chgData name="Robert Sanders" userId="0e4e3d5c-a642-4eed-b888-a6c6d06b37ae" providerId="ADAL" clId="{1BD3529F-711E-4833-862A-576862702347}" dt="2026-06-23T09:27:43.218" v="18"/>
          <pc:sldLayoutMkLst>
            <pc:docMk/>
            <pc:sldMasterMk cId="2300798673" sldId="2147483648"/>
            <pc:sldLayoutMk cId="733785218" sldId="2147483655"/>
          </pc:sldLayoutMkLst>
        </pc:sldLayoutChg>
        <pc:sldLayoutChg chg="setBg">
          <pc:chgData name="Robert Sanders" userId="0e4e3d5c-a642-4eed-b888-a6c6d06b37ae" providerId="ADAL" clId="{1BD3529F-711E-4833-862A-576862702347}" dt="2026-06-23T09:27:43.218" v="18"/>
          <pc:sldLayoutMkLst>
            <pc:docMk/>
            <pc:sldMasterMk cId="2300798673" sldId="2147483648"/>
            <pc:sldLayoutMk cId="3627129785" sldId="2147483656"/>
          </pc:sldLayoutMkLst>
        </pc:sldLayoutChg>
        <pc:sldLayoutChg chg="setBg">
          <pc:chgData name="Robert Sanders" userId="0e4e3d5c-a642-4eed-b888-a6c6d06b37ae" providerId="ADAL" clId="{1BD3529F-711E-4833-862A-576862702347}" dt="2026-06-23T09:27:43.218" v="18"/>
          <pc:sldLayoutMkLst>
            <pc:docMk/>
            <pc:sldMasterMk cId="2300798673" sldId="2147483648"/>
            <pc:sldLayoutMk cId="4173163155" sldId="2147483657"/>
          </pc:sldLayoutMkLst>
        </pc:sldLayoutChg>
        <pc:sldLayoutChg chg="setBg">
          <pc:chgData name="Robert Sanders" userId="0e4e3d5c-a642-4eed-b888-a6c6d06b37ae" providerId="ADAL" clId="{1BD3529F-711E-4833-862A-576862702347}" dt="2026-06-23T09:27:43.218" v="18"/>
          <pc:sldLayoutMkLst>
            <pc:docMk/>
            <pc:sldMasterMk cId="2300798673" sldId="2147483648"/>
            <pc:sldLayoutMk cId="3164838575" sldId="2147483658"/>
          </pc:sldLayoutMkLst>
        </pc:sldLayoutChg>
        <pc:sldLayoutChg chg="setBg">
          <pc:chgData name="Robert Sanders" userId="0e4e3d5c-a642-4eed-b888-a6c6d06b37ae" providerId="ADAL" clId="{1BD3529F-711E-4833-862A-576862702347}" dt="2026-06-23T09:27:43.218" v="18"/>
          <pc:sldLayoutMkLst>
            <pc:docMk/>
            <pc:sldMasterMk cId="2300798673" sldId="2147483648"/>
            <pc:sldLayoutMk cId="3955038179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B76B2C-8B32-4990-AD5C-CA95106B451F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C1FB87-733F-49EE-8F8D-C4025BF8B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936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C1FB87-733F-49EE-8F8D-C4025BF8BF3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26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0D1DF-3BB7-0B5C-E64E-BE84214919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83C396-27CE-9FA3-C40E-43EA5E50F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269E8B-E658-A26C-0BF6-D7627FD52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F0D6-24D5-4DD3-B594-A805AF670DD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70FCA-951E-7480-B089-0DC053007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903ED0-55C4-DFD8-D75A-CC6C146B7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C88F3-17B3-42D5-8167-06320D3FB6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86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C1A5A-B487-89EB-2AE0-CE2D67449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72A265-7157-9BFF-1BB1-83287056A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B3489-7660-3EB8-2E99-1AA5785F9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F0D6-24D5-4DD3-B594-A805AF670DD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93FB9-FD9D-3D4B-14E4-C3255622D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FF40E-EB3C-DCD9-2BFA-003535E3D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C88F3-17B3-42D5-8167-06320D3FB6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838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82F078-03B0-28A6-F931-1DAD597EC4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F420C1-D3CD-2148-0992-B1CFBB8240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BD010-729D-45AD-2572-68CCC5B12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F0D6-24D5-4DD3-B594-A805AF670DD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EA91C-A13B-A9E3-AD70-01A35CFDD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1654C6-A091-2C3C-F8FE-071B2737B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C88F3-17B3-42D5-8167-06320D3FB6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038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F99C4-D826-E203-A158-95EA5F58F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849BF-6065-8F9A-EC6A-C3411F271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2AFC93-EA9D-D13B-D2D0-59FB79DA6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F0D6-24D5-4DD3-B594-A805AF670DD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C57ADF-E153-77F8-ACB8-37F130D8F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D58E96-8984-9927-B09F-E1D70DC97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C88F3-17B3-42D5-8167-06320D3FB6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444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DCE08-4FB5-DC45-EEEA-CF4E726FD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D7B29-3556-3BBE-22F9-A716EE1430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937B4-4AAC-772E-7636-BA47A5F7A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F0D6-24D5-4DD3-B594-A805AF670DD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18F612-97E9-12F8-B6AE-8689B56B2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AC28A-418C-6242-63CD-92F6C68BE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C88F3-17B3-42D5-8167-06320D3FB6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059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2F8E2-8B35-CE29-581F-1206345E1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27CAD-965C-1B74-5F00-CF1D2E1A38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258D8C-0FEB-209B-B1D1-37A5B87CAC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69E822-7964-8D34-68BA-86E4BA132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F0D6-24D5-4DD3-B594-A805AF670DD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5025F-6A37-345D-085D-FC32A1B49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D70D6C-3770-F07E-F72C-DA15A2942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C88F3-17B3-42D5-8167-06320D3FB6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006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16F46-7480-C905-492A-3AE699054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5C7B1-9804-C75E-7BE1-3C88BBD6B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69DEFF-0550-8E54-400D-99C12CB42D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68B5B8-FD69-4582-0398-6D9482B728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0A270A-72D3-240E-025D-CA6C79A94D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8313E7-D3DC-2DAB-3056-101146283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F0D6-24D5-4DD3-B594-A805AF670DD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127FCA-F9C8-646E-8D07-7B9DA8058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FF5B5-8A55-364A-835F-55DEF39B7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C88F3-17B3-42D5-8167-06320D3FB6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821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44F57-73D0-6DEB-048C-2FD9E55CE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DA1CAA-316B-531F-2AEA-A84B62D7A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F0D6-24D5-4DD3-B594-A805AF670DD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278D3E-FF50-29C7-D9D0-4F74B85A4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09735C-AE38-43D5-2DB4-A285BE379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C88F3-17B3-42D5-8167-06320D3FB6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204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8793AF-CF82-E03F-872B-76518C7E1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F0D6-24D5-4DD3-B594-A805AF670DD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BDEB6D-A96D-7E43-DFB5-7F6162C49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81F7AF-30D6-2BE9-82C3-B3717FE81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C88F3-17B3-42D5-8167-06320D3FB6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785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AC9B7-B657-2EA2-6A4A-679A81A70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CB891-CD52-554B-B0B0-995F9E9E0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87D485-56F8-CC33-F5E8-6DC82DA96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97AE37-8D7C-9F0D-7EF4-67DB418C5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F0D6-24D5-4DD3-B594-A805AF670DD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2104B8-D6DD-EDB9-F0AC-4EB25F1DA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98875E-CD22-CA7E-8F88-F8DE2F6C3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C88F3-17B3-42D5-8167-06320D3FB6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129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8D0A4-1A97-E4C2-3080-BCFC6DE27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28CFA2-7AE2-B3CF-ADED-35A8D433DA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167C91-4EE3-8DAF-8EB8-A2DE95F24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8C186A-D044-DD0E-089D-5B1520CF0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F0D6-24D5-4DD3-B594-A805AF670DD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AFF1AF-01EB-EA72-4F94-C8359752F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07DB0-40BA-B487-2C1F-E21F14600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C88F3-17B3-42D5-8167-06320D3FB6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163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A1F6EC-9F40-02AF-7C3B-145F8C12E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8930EA-F02A-3F85-8DC0-41CEB55C37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2A6323-709D-529B-3506-F4F9EE33FD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5AF0D6-24D5-4DD3-B594-A805AF670DD9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7F5F5-BDF6-A738-434D-A917C08B5E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3CB82D-4378-B1A5-97BD-59123BD98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4C88F3-17B3-42D5-8167-06320D3FB6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798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881EF92-2C0E-60DA-9D83-B791D444E7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7455" y="693683"/>
            <a:ext cx="3482427" cy="52236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E63606-4B20-8FC9-BA31-BEA72DA014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35972"/>
            <a:ext cx="4233042" cy="28220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26A1D9-6E40-285C-E792-73F426E126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882" y="0"/>
            <a:ext cx="4029403" cy="26862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9A3A1A-58B3-4E9B-DDF0-AAB71791FF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1521" y="0"/>
            <a:ext cx="46959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419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CFCF6-BA04-F576-76CD-1A4202419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2F72BA-0AA0-6C76-F1DE-C20A3477CB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62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B2862-031E-96E6-C020-03205AB41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A72E43A-2FC3-43A9-8E8E-0BF749E66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015648-1B8B-06E2-BE7F-A2582E3493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5E1BAAA-9AA4-740F-D7B6-F28D7AC91E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4EA1D3-421A-F553-F07D-1166BFA573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94479" y="10"/>
            <a:ext cx="4014047" cy="68579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0C61AC-042A-F813-446F-82FCBF4803F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9DEFE1-5D6D-3843-0DB0-8B898139CB0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12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C0B95-C59D-0F0F-CA2A-DFD7E9344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1A92768-C90D-4200-8975-84CC4D4BC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E268D7-1C5A-5304-8C4C-7BFF9B68B1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158CBC-87D4-3CE4-2D91-0CAEFCE471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94479" y="10"/>
            <a:ext cx="4014047" cy="33832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66DF47-17D1-C2A1-EFC5-486561A5C5C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C0C144-171B-5109-7996-99919C860F7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" b="-4"/>
          <a:stretch>
            <a:fillRect/>
          </a:stretch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AB9270-01AF-A701-DE9F-55BDD2C3EE2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94479" y="3469102"/>
            <a:ext cx="4014047" cy="33832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832BCD-AC15-B86D-BCF8-A1EF131CBDA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/>
          <a:stretch>
            <a:fillRect/>
          </a:stretch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097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9DA80-99DC-4C20-C1D6-8E94C1F17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E2C2F2-8E97-6DB2-179A-C5D9270218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-1164375" y="1531559"/>
            <a:ext cx="6517096" cy="37948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081368-808B-DC62-62F9-E26CC5DFDF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509226" y="-159714"/>
            <a:ext cx="3176540" cy="38267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69A886-A9D7-7C1B-CFEA-4EF3E62C189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8516364" y="-162462"/>
            <a:ext cx="3181966" cy="38267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B79492-8EE1-998C-C4E0-F4D760BF8B0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84141" y="3512234"/>
            <a:ext cx="3826711" cy="31753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E8A489-4238-8B0B-5C7F-FBA70BD0AE9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8516556" y="3183401"/>
            <a:ext cx="3181582" cy="382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948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92336-77D6-8EC2-79CB-EA3E27E7A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B92C8CA-51CB-4511-AEBA-C04E0B721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7CA2CDC-4964-7978-C73B-155D3876A8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>
            <a:fillRect/>
          </a:stretch>
        </p:blipFill>
        <p:spPr>
          <a:xfrm>
            <a:off x="196730" y="165419"/>
            <a:ext cx="5806505" cy="318193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AE6BBFC-2D6B-3134-9C29-25D88A7B11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6188766" y="165419"/>
            <a:ext cx="2822342" cy="31819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BF59A8-DB17-EBAA-C50B-67C9C4D002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81834" y="165419"/>
            <a:ext cx="2851140" cy="31819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0B207C-2538-134F-1760-7C5882A4E70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>
            <a:fillRect/>
          </a:stretch>
        </p:blipFill>
        <p:spPr>
          <a:xfrm>
            <a:off x="191087" y="3515901"/>
            <a:ext cx="5806505" cy="27968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2113CF-9B67-65AB-FB59-CE2838EC35D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94411" y="3510646"/>
            <a:ext cx="2822342" cy="27968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9DECF7-085D-83F5-F84A-966AD12AE28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87479" y="3510646"/>
            <a:ext cx="2851140" cy="279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159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77164-B744-A4D2-6AB5-D3E0C1906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E65B18-7153-0522-8DCB-D767610DE15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192528" y="171716"/>
            <a:ext cx="3793268" cy="65145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E24F74-08DF-BDE1-AEF3-1511538F5E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 b="-4"/>
          <a:stretch>
            <a:fillRect/>
          </a:stretch>
        </p:blipFill>
        <p:spPr>
          <a:xfrm rot="5400000">
            <a:off x="6825444" y="1517535"/>
            <a:ext cx="6514565" cy="38229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F2725D-0613-7063-7059-BB8F202E542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4176800" y="171714"/>
            <a:ext cx="3799007" cy="651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625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825FE992E5DD4D85BF71C653CBB175" ma:contentTypeVersion="16" ma:contentTypeDescription="Create a new document." ma:contentTypeScope="" ma:versionID="4cdf301c43e2941f5f95aa9fc9c06707">
  <xsd:schema xmlns:xsd="http://www.w3.org/2001/XMLSchema" xmlns:xs="http://www.w3.org/2001/XMLSchema" xmlns:p="http://schemas.microsoft.com/office/2006/metadata/properties" xmlns:ns2="2f116d5b-396f-4e4a-83ba-9442a2ac4a70" xmlns:ns3="873c8154-3c09-4d2b-bc70-ee9717c37655" xmlns:ns4="5f99eff7-e4a8-4768-8b94-9c1291187b3f" xmlns:ns5="ac15c9f3-89de-41f0-808e-0d6a6779343a" targetNamespace="http://schemas.microsoft.com/office/2006/metadata/properties" ma:root="true" ma:fieldsID="6efc43b3e3ddd322d34f811a7d48630b" ns2:_="" ns3:_="" ns4:_="" ns5:_="">
    <xsd:import namespace="2f116d5b-396f-4e4a-83ba-9442a2ac4a70"/>
    <xsd:import namespace="873c8154-3c09-4d2b-bc70-ee9717c37655"/>
    <xsd:import namespace="5f99eff7-e4a8-4768-8b94-9c1291187b3f"/>
    <xsd:import namespace="ac15c9f3-89de-41f0-808e-0d6a677934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3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4:SharedWithUsers" minOccurs="0"/>
                <xsd:element ref="ns5:SharedWithDetails" minOccurs="0"/>
                <xsd:element ref="ns2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116d5b-396f-4e4a-83ba-9442a2ac4a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3c8154-3c09-4d2b-bc70-ee9717c3765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4" nillable="true" ma:taxonomy="true" ma:internalName="lcf76f155ced4ddcb4097134ff3c332f" ma:taxonomyFieldName="MediaServiceImageTags" ma:displayName="Image Tags" ma:default="" ma:fieldId="{5cf76f15-5ced-4ddc-b409-7134ff3c332f}" ma:taxonomyMulti="true" ma:sspId="71f0d364-be92-4614-a188-50d73f5ac096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99eff7-e4a8-4768-8b94-9c1291187b3f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55d6ca5a-e4b2-4766-a4f2-af6f31138613}" ma:internalName="TaxCatchAll" ma:showField="CatchAllData" ma:web="5f99eff7-e4a8-4768-8b94-9c1291187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15c9f3-89de-41f0-808e-0d6a6779343a" elementFormDefault="qualified">
    <xsd:import namespace="http://schemas.microsoft.com/office/2006/documentManagement/types"/>
    <xsd:import namespace="http://schemas.microsoft.com/office/infopath/2007/PartnerControls"/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73c8154-3c09-4d2b-bc70-ee9717c37655">
      <Terms xmlns="http://schemas.microsoft.com/office/infopath/2007/PartnerControls"/>
    </lcf76f155ced4ddcb4097134ff3c332f>
    <TaxCatchAll xmlns="5f99eff7-e4a8-4768-8b94-9c1291187b3f" xsi:nil="true"/>
    <SharedWithUsers xmlns="5f99eff7-e4a8-4768-8b94-9c1291187b3f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4BD15776-1E40-48E8-A1A0-F2F22F8A4D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ECDD6E-6C0A-4F6A-BD33-7FD7A3D3AA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116d5b-396f-4e4a-83ba-9442a2ac4a70"/>
    <ds:schemaRef ds:uri="873c8154-3c09-4d2b-bc70-ee9717c37655"/>
    <ds:schemaRef ds:uri="5f99eff7-e4a8-4768-8b94-9c1291187b3f"/>
    <ds:schemaRef ds:uri="ac15c9f3-89de-41f0-808e-0d6a677934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9F94C80-AD87-4A5F-B007-F6F869FB7B3E}">
  <ds:schemaRefs>
    <ds:schemaRef ds:uri="http://schemas.microsoft.com/office/2006/metadata/properties"/>
    <ds:schemaRef ds:uri="http://schemas.microsoft.com/office/infopath/2007/PartnerControls"/>
    <ds:schemaRef ds:uri="873c8154-3c09-4d2b-bc70-ee9717c37655"/>
    <ds:schemaRef ds:uri="5f99eff7-e4a8-4768-8b94-9c1291187b3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</Words>
  <Application>Microsoft Office PowerPoint</Application>
  <PresentationFormat>Widescreen</PresentationFormat>
  <Paragraphs>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Consortium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 Sanders</dc:creator>
  <cp:lastModifiedBy>Robert Sanders</cp:lastModifiedBy>
  <cp:revision>1</cp:revision>
  <dcterms:created xsi:type="dcterms:W3CDTF">2026-06-22T19:36:01Z</dcterms:created>
  <dcterms:modified xsi:type="dcterms:W3CDTF">2026-06-23T09:30:02Z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0x01010034825FE992E5DD4D85BF71C653CBB175</vt:lpwstr>
  </property>
  <property fmtid="{D5CDD505-2E9C-101B-9397-08002B2CF9AE}" pid="3" name="MediaServiceImageTags">
    <vt:lpwstr/>
  </property>
</Properties>
</file>