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420452-A763-4B08-99B3-0863F269F088}" v="6" dt="2026-05-05T10:02:15.4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Sanders" userId="0e4e3d5c-a642-4eed-b888-a6c6d06b37ae" providerId="ADAL" clId="{1BD3529F-711E-4833-862A-576862702347}"/>
    <pc:docChg chg="undo custSel addSld modSld">
      <pc:chgData name="Robert Sanders" userId="0e4e3d5c-a642-4eed-b888-a6c6d06b37ae" providerId="ADAL" clId="{1BD3529F-711E-4833-862A-576862702347}" dt="2026-05-05T10:02:15.467" v="425"/>
      <pc:docMkLst>
        <pc:docMk/>
      </pc:docMkLst>
      <pc:sldChg chg="addSp delSp modSp mod setBg">
        <pc:chgData name="Robert Sanders" userId="0e4e3d5c-a642-4eed-b888-a6c6d06b37ae" providerId="ADAL" clId="{1BD3529F-711E-4833-862A-576862702347}" dt="2026-05-05T08:49:37.328" v="103" actId="1076"/>
        <pc:sldMkLst>
          <pc:docMk/>
          <pc:sldMk cId="2220017876" sldId="256"/>
        </pc:sldMkLst>
        <pc:spChg chg="del">
          <ac:chgData name="Robert Sanders" userId="0e4e3d5c-a642-4eed-b888-a6c6d06b37ae" providerId="ADAL" clId="{1BD3529F-711E-4833-862A-576862702347}" dt="2026-05-05T08:45:02.226" v="0" actId="478"/>
          <ac:spMkLst>
            <pc:docMk/>
            <pc:sldMk cId="2220017876" sldId="256"/>
            <ac:spMk id="2" creationId="{8D1B7984-74C2-67B3-2DB7-9FF3F2A203C1}"/>
          </ac:spMkLst>
        </pc:spChg>
        <pc:spChg chg="del">
          <ac:chgData name="Robert Sanders" userId="0e4e3d5c-a642-4eed-b888-a6c6d06b37ae" providerId="ADAL" clId="{1BD3529F-711E-4833-862A-576862702347}" dt="2026-05-05T08:45:02.226" v="0" actId="478"/>
          <ac:spMkLst>
            <pc:docMk/>
            <pc:sldMk cId="2220017876" sldId="256"/>
            <ac:spMk id="3" creationId="{430C27C0-87FE-ED67-7020-1FF1A062E00B}"/>
          </ac:spMkLst>
        </pc:spChg>
        <pc:spChg chg="add mod">
          <ac:chgData name="Robert Sanders" userId="0e4e3d5c-a642-4eed-b888-a6c6d06b37ae" providerId="ADAL" clId="{1BD3529F-711E-4833-862A-576862702347}" dt="2026-05-05T08:48:01.516" v="101" actId="1076"/>
          <ac:spMkLst>
            <pc:docMk/>
            <pc:sldMk cId="2220017876" sldId="256"/>
            <ac:spMk id="12" creationId="{0F4507E6-D8AD-2ACD-BED5-706FA469CCD3}"/>
          </ac:spMkLst>
        </pc:spChg>
        <pc:picChg chg="add mod ord">
          <ac:chgData name="Robert Sanders" userId="0e4e3d5c-a642-4eed-b888-a6c6d06b37ae" providerId="ADAL" clId="{1BD3529F-711E-4833-862A-576862702347}" dt="2026-05-05T08:46:56.607" v="52" actId="1038"/>
          <ac:picMkLst>
            <pc:docMk/>
            <pc:sldMk cId="2220017876" sldId="256"/>
            <ac:picMk id="5" creationId="{01DEEC3B-00C9-AAB3-A274-5DD12FAE9D4C}"/>
          </ac:picMkLst>
        </pc:picChg>
        <pc:picChg chg="add mod">
          <ac:chgData name="Robert Sanders" userId="0e4e3d5c-a642-4eed-b888-a6c6d06b37ae" providerId="ADAL" clId="{1BD3529F-711E-4833-862A-576862702347}" dt="2026-05-05T08:46:56.607" v="52" actId="1038"/>
          <ac:picMkLst>
            <pc:docMk/>
            <pc:sldMk cId="2220017876" sldId="256"/>
            <ac:picMk id="7" creationId="{2AF6D9F0-DF94-7ED6-907F-61517EB5FEB1}"/>
          </ac:picMkLst>
        </pc:picChg>
        <pc:picChg chg="add mod">
          <ac:chgData name="Robert Sanders" userId="0e4e3d5c-a642-4eed-b888-a6c6d06b37ae" providerId="ADAL" clId="{1BD3529F-711E-4833-862A-576862702347}" dt="2026-05-05T08:47:14.400" v="54" actId="14100"/>
          <ac:picMkLst>
            <pc:docMk/>
            <pc:sldMk cId="2220017876" sldId="256"/>
            <ac:picMk id="9" creationId="{48D203B4-9F54-0967-1467-41EE5F150486}"/>
          </ac:picMkLst>
        </pc:picChg>
        <pc:picChg chg="add mod">
          <ac:chgData name="Robert Sanders" userId="0e4e3d5c-a642-4eed-b888-a6c6d06b37ae" providerId="ADAL" clId="{1BD3529F-711E-4833-862A-576862702347}" dt="2026-05-05T08:46:56.607" v="52" actId="1038"/>
          <ac:picMkLst>
            <pc:docMk/>
            <pc:sldMk cId="2220017876" sldId="256"/>
            <ac:picMk id="11" creationId="{A834F4CA-D715-8E9F-8D1A-CB654B289A12}"/>
          </ac:picMkLst>
        </pc:picChg>
        <pc:picChg chg="add mod">
          <ac:chgData name="Robert Sanders" userId="0e4e3d5c-a642-4eed-b888-a6c6d06b37ae" providerId="ADAL" clId="{1BD3529F-711E-4833-862A-576862702347}" dt="2026-05-05T08:49:37.328" v="103" actId="1076"/>
          <ac:picMkLst>
            <pc:docMk/>
            <pc:sldMk cId="2220017876" sldId="256"/>
            <ac:picMk id="14" creationId="{90433C75-86DA-6287-7094-D59CE4F33083}"/>
          </ac:picMkLst>
        </pc:picChg>
      </pc:sldChg>
      <pc:sldChg chg="addSp delSp modSp add mod">
        <pc:chgData name="Robert Sanders" userId="0e4e3d5c-a642-4eed-b888-a6c6d06b37ae" providerId="ADAL" clId="{1BD3529F-711E-4833-862A-576862702347}" dt="2026-05-05T08:51:43.416" v="124" actId="931"/>
        <pc:sldMkLst>
          <pc:docMk/>
          <pc:sldMk cId="2900036829" sldId="257"/>
        </pc:sldMkLst>
        <pc:picChg chg="add mod ord">
          <ac:chgData name="Robert Sanders" userId="0e4e3d5c-a642-4eed-b888-a6c6d06b37ae" providerId="ADAL" clId="{1BD3529F-711E-4833-862A-576862702347}" dt="2026-05-05T08:51:30.458" v="117" actId="167"/>
          <ac:picMkLst>
            <pc:docMk/>
            <pc:sldMk cId="2900036829" sldId="257"/>
            <ac:picMk id="3" creationId="{874AA5A7-8F7A-FEDF-45AE-DD15FC096F02}"/>
          </ac:picMkLst>
        </pc:picChg>
        <pc:picChg chg="del">
          <ac:chgData name="Robert Sanders" userId="0e4e3d5c-a642-4eed-b888-a6c6d06b37ae" providerId="ADAL" clId="{1BD3529F-711E-4833-862A-576862702347}" dt="2026-05-05T08:50:49.081" v="105" actId="478"/>
          <ac:picMkLst>
            <pc:docMk/>
            <pc:sldMk cId="2900036829" sldId="257"/>
            <ac:picMk id="5" creationId="{EEF1CDBA-F4B2-307C-9E12-F5E26FF535B3}"/>
          </ac:picMkLst>
        </pc:picChg>
        <pc:picChg chg="add mod">
          <ac:chgData name="Robert Sanders" userId="0e4e3d5c-a642-4eed-b888-a6c6d06b37ae" providerId="ADAL" clId="{1BD3529F-711E-4833-862A-576862702347}" dt="2026-05-05T08:51:11.183" v="114" actId="14100"/>
          <ac:picMkLst>
            <pc:docMk/>
            <pc:sldMk cId="2900036829" sldId="257"/>
            <ac:picMk id="6" creationId="{086D112C-2B2B-5427-D5E1-BE4D4490CAF0}"/>
          </ac:picMkLst>
        </pc:picChg>
        <pc:picChg chg="del">
          <ac:chgData name="Robert Sanders" userId="0e4e3d5c-a642-4eed-b888-a6c6d06b37ae" providerId="ADAL" clId="{1BD3529F-711E-4833-862A-576862702347}" dt="2026-05-05T08:50:54.312" v="108" actId="478"/>
          <ac:picMkLst>
            <pc:docMk/>
            <pc:sldMk cId="2900036829" sldId="257"/>
            <ac:picMk id="7" creationId="{052027A1-792A-E8B0-EAFF-63655D39969E}"/>
          </ac:picMkLst>
        </pc:picChg>
        <pc:picChg chg="del">
          <ac:chgData name="Robert Sanders" userId="0e4e3d5c-a642-4eed-b888-a6c6d06b37ae" providerId="ADAL" clId="{1BD3529F-711E-4833-862A-576862702347}" dt="2026-05-05T08:50:53.021" v="107" actId="478"/>
          <ac:picMkLst>
            <pc:docMk/>
            <pc:sldMk cId="2900036829" sldId="257"/>
            <ac:picMk id="9" creationId="{AC2B2440-15A9-DAE1-6CE2-9F11692E2FB5}"/>
          </ac:picMkLst>
        </pc:picChg>
        <pc:picChg chg="add mod">
          <ac:chgData name="Robert Sanders" userId="0e4e3d5c-a642-4eed-b888-a6c6d06b37ae" providerId="ADAL" clId="{1BD3529F-711E-4833-862A-576862702347}" dt="2026-05-05T08:51:03.599" v="113" actId="14100"/>
          <ac:picMkLst>
            <pc:docMk/>
            <pc:sldMk cId="2900036829" sldId="257"/>
            <ac:picMk id="10" creationId="{A043EBA2-4C65-C917-DB81-1B89BBB69EB3}"/>
          </ac:picMkLst>
        </pc:picChg>
        <pc:picChg chg="del">
          <ac:chgData name="Robert Sanders" userId="0e4e3d5c-a642-4eed-b888-a6c6d06b37ae" providerId="ADAL" clId="{1BD3529F-711E-4833-862A-576862702347}" dt="2026-05-05T08:50:51.781" v="106" actId="478"/>
          <ac:picMkLst>
            <pc:docMk/>
            <pc:sldMk cId="2900036829" sldId="257"/>
            <ac:picMk id="11" creationId="{A64DC156-B5FC-6894-A73E-23ADBE8D70F1}"/>
          </ac:picMkLst>
        </pc:picChg>
        <pc:picChg chg="add del mod">
          <ac:chgData name="Robert Sanders" userId="0e4e3d5c-a642-4eed-b888-a6c6d06b37ae" providerId="ADAL" clId="{1BD3529F-711E-4833-862A-576862702347}" dt="2026-05-05T08:51:43.416" v="124" actId="931"/>
          <ac:picMkLst>
            <pc:docMk/>
            <pc:sldMk cId="2900036829" sldId="257"/>
            <ac:picMk id="15" creationId="{DE2831CC-96A8-2233-0669-2A708EB148AA}"/>
          </ac:picMkLst>
        </pc:picChg>
        <pc:picChg chg="add del mod">
          <ac:chgData name="Robert Sanders" userId="0e4e3d5c-a642-4eed-b888-a6c6d06b37ae" providerId="ADAL" clId="{1BD3529F-711E-4833-862A-576862702347}" dt="2026-05-05T08:51:42.787" v="123" actId="931"/>
          <ac:picMkLst>
            <pc:docMk/>
            <pc:sldMk cId="2900036829" sldId="257"/>
            <ac:picMk id="17" creationId="{46D9FB4F-A6D5-D3BB-85C2-096ACDC03433}"/>
          </ac:picMkLst>
        </pc:picChg>
        <pc:picChg chg="add del mod">
          <ac:chgData name="Robert Sanders" userId="0e4e3d5c-a642-4eed-b888-a6c6d06b37ae" providerId="ADAL" clId="{1BD3529F-711E-4833-862A-576862702347}" dt="2026-05-05T08:51:40.952" v="122" actId="931"/>
          <ac:picMkLst>
            <pc:docMk/>
            <pc:sldMk cId="2900036829" sldId="257"/>
            <ac:picMk id="19" creationId="{10618A3F-ED6F-F389-AC98-0F2980E374CB}"/>
          </ac:picMkLst>
        </pc:picChg>
      </pc:sldChg>
      <pc:sldChg chg="addSp delSp modSp add mod">
        <pc:chgData name="Robert Sanders" userId="0e4e3d5c-a642-4eed-b888-a6c6d06b37ae" providerId="ADAL" clId="{1BD3529F-711E-4833-862A-576862702347}" dt="2026-05-05T08:52:52.714" v="142" actId="1076"/>
        <pc:sldMkLst>
          <pc:docMk/>
          <pc:sldMk cId="4254587412" sldId="258"/>
        </pc:sldMkLst>
        <pc:picChg chg="del">
          <ac:chgData name="Robert Sanders" userId="0e4e3d5c-a642-4eed-b888-a6c6d06b37ae" providerId="ADAL" clId="{1BD3529F-711E-4833-862A-576862702347}" dt="2026-05-05T08:51:53.782" v="128" actId="478"/>
          <ac:picMkLst>
            <pc:docMk/>
            <pc:sldMk cId="4254587412" sldId="258"/>
            <ac:picMk id="3" creationId="{8A67558F-530C-D549-2CAF-D4B69418BA52}"/>
          </ac:picMkLst>
        </pc:picChg>
        <pc:picChg chg="add mod">
          <ac:chgData name="Robert Sanders" userId="0e4e3d5c-a642-4eed-b888-a6c6d06b37ae" providerId="ADAL" clId="{1BD3529F-711E-4833-862A-576862702347}" dt="2026-05-05T08:52:50.395" v="141" actId="1076"/>
          <ac:picMkLst>
            <pc:docMk/>
            <pc:sldMk cId="4254587412" sldId="258"/>
            <ac:picMk id="4" creationId="{2389D881-7AAD-05C0-A0BB-640E40F1674F}"/>
          </ac:picMkLst>
        </pc:picChg>
        <pc:picChg chg="del">
          <ac:chgData name="Robert Sanders" userId="0e4e3d5c-a642-4eed-b888-a6c6d06b37ae" providerId="ADAL" clId="{1BD3529F-711E-4833-862A-576862702347}" dt="2026-05-05T08:51:51.414" v="127" actId="478"/>
          <ac:picMkLst>
            <pc:docMk/>
            <pc:sldMk cId="4254587412" sldId="258"/>
            <ac:picMk id="6" creationId="{D5C19766-3EAE-EDE3-BFA6-947C57D43786}"/>
          </ac:picMkLst>
        </pc:picChg>
        <pc:picChg chg="add mod">
          <ac:chgData name="Robert Sanders" userId="0e4e3d5c-a642-4eed-b888-a6c6d06b37ae" providerId="ADAL" clId="{1BD3529F-711E-4833-862A-576862702347}" dt="2026-05-05T08:52:43.173" v="138" actId="1076"/>
          <ac:picMkLst>
            <pc:docMk/>
            <pc:sldMk cId="4254587412" sldId="258"/>
            <ac:picMk id="7" creationId="{1E7CE288-C3AF-7063-43CD-60C8AAACF2E7}"/>
          </ac:picMkLst>
        </pc:picChg>
        <pc:picChg chg="add mod">
          <ac:chgData name="Robert Sanders" userId="0e4e3d5c-a642-4eed-b888-a6c6d06b37ae" providerId="ADAL" clId="{1BD3529F-711E-4833-862A-576862702347}" dt="2026-05-05T08:52:52.714" v="142" actId="1076"/>
          <ac:picMkLst>
            <pc:docMk/>
            <pc:sldMk cId="4254587412" sldId="258"/>
            <ac:picMk id="9" creationId="{AEBFB063-12D2-D733-01DA-334A851B4F0A}"/>
          </ac:picMkLst>
        </pc:picChg>
        <pc:picChg chg="del">
          <ac:chgData name="Robert Sanders" userId="0e4e3d5c-a642-4eed-b888-a6c6d06b37ae" providerId="ADAL" clId="{1BD3529F-711E-4833-862A-576862702347}" dt="2026-05-05T08:51:50.197" v="126" actId="478"/>
          <ac:picMkLst>
            <pc:docMk/>
            <pc:sldMk cId="4254587412" sldId="258"/>
            <ac:picMk id="10" creationId="{53F1EBF5-3876-173B-B607-F183803F283F}"/>
          </ac:picMkLst>
        </pc:picChg>
      </pc:sldChg>
      <pc:sldChg chg="addSp delSp modSp add mod">
        <pc:chgData name="Robert Sanders" userId="0e4e3d5c-a642-4eed-b888-a6c6d06b37ae" providerId="ADAL" clId="{1BD3529F-711E-4833-862A-576862702347}" dt="2026-05-05T08:54:35.985" v="167" actId="167"/>
        <pc:sldMkLst>
          <pc:docMk/>
          <pc:sldMk cId="3374193119" sldId="259"/>
        </pc:sldMkLst>
        <pc:picChg chg="add mod">
          <ac:chgData name="Robert Sanders" userId="0e4e3d5c-a642-4eed-b888-a6c6d06b37ae" providerId="ADAL" clId="{1BD3529F-711E-4833-862A-576862702347}" dt="2026-05-05T08:53:58.031" v="155" actId="14100"/>
          <ac:picMkLst>
            <pc:docMk/>
            <pc:sldMk cId="3374193119" sldId="259"/>
            <ac:picMk id="3" creationId="{74B9C9FC-9BF2-9727-9E7D-2345C845DC20}"/>
          </ac:picMkLst>
        </pc:picChg>
        <pc:picChg chg="del">
          <ac:chgData name="Robert Sanders" userId="0e4e3d5c-a642-4eed-b888-a6c6d06b37ae" providerId="ADAL" clId="{1BD3529F-711E-4833-862A-576862702347}" dt="2026-05-05T08:53:17.195" v="146" actId="478"/>
          <ac:picMkLst>
            <pc:docMk/>
            <pc:sldMk cId="3374193119" sldId="259"/>
            <ac:picMk id="4" creationId="{3EA82623-106C-2C5A-084B-669845A2CB73}"/>
          </ac:picMkLst>
        </pc:picChg>
        <pc:picChg chg="add mod ord">
          <ac:chgData name="Robert Sanders" userId="0e4e3d5c-a642-4eed-b888-a6c6d06b37ae" providerId="ADAL" clId="{1BD3529F-711E-4833-862A-576862702347}" dt="2026-05-05T08:54:35.985" v="167" actId="167"/>
          <ac:picMkLst>
            <pc:docMk/>
            <pc:sldMk cId="3374193119" sldId="259"/>
            <ac:picMk id="6" creationId="{C8A3A9F4-6AF9-5276-84B6-B07EC4CE87F5}"/>
          </ac:picMkLst>
        </pc:picChg>
        <pc:picChg chg="del">
          <ac:chgData name="Robert Sanders" userId="0e4e3d5c-a642-4eed-b888-a6c6d06b37ae" providerId="ADAL" clId="{1BD3529F-711E-4833-862A-576862702347}" dt="2026-05-05T08:53:14.548" v="144" actId="478"/>
          <ac:picMkLst>
            <pc:docMk/>
            <pc:sldMk cId="3374193119" sldId="259"/>
            <ac:picMk id="7" creationId="{D4647E86-2C82-BB82-9DED-AF642F4D10FA}"/>
          </ac:picMkLst>
        </pc:picChg>
        <pc:picChg chg="del">
          <ac:chgData name="Robert Sanders" userId="0e4e3d5c-a642-4eed-b888-a6c6d06b37ae" providerId="ADAL" clId="{1BD3529F-711E-4833-862A-576862702347}" dt="2026-05-05T08:53:15.783" v="145" actId="478"/>
          <ac:picMkLst>
            <pc:docMk/>
            <pc:sldMk cId="3374193119" sldId="259"/>
            <ac:picMk id="9" creationId="{3888D6DE-5287-8309-C6EC-D8F0EDABD31C}"/>
          </ac:picMkLst>
        </pc:picChg>
        <pc:picChg chg="add mod">
          <ac:chgData name="Robert Sanders" userId="0e4e3d5c-a642-4eed-b888-a6c6d06b37ae" providerId="ADAL" clId="{1BD3529F-711E-4833-862A-576862702347}" dt="2026-05-05T08:54:26.601" v="165" actId="14100"/>
          <ac:picMkLst>
            <pc:docMk/>
            <pc:sldMk cId="3374193119" sldId="259"/>
            <ac:picMk id="10" creationId="{57592070-74E5-C6DD-5093-6A4079B5F504}"/>
          </ac:picMkLst>
        </pc:picChg>
        <pc:picChg chg="add mod">
          <ac:chgData name="Robert Sanders" userId="0e4e3d5c-a642-4eed-b888-a6c6d06b37ae" providerId="ADAL" clId="{1BD3529F-711E-4833-862A-576862702347}" dt="2026-05-05T08:54:30.153" v="166" actId="14100"/>
          <ac:picMkLst>
            <pc:docMk/>
            <pc:sldMk cId="3374193119" sldId="259"/>
            <ac:picMk id="13" creationId="{4AA1E872-15D9-C47B-EE64-0136E0B565EE}"/>
          </ac:picMkLst>
        </pc:picChg>
      </pc:sldChg>
      <pc:sldChg chg="addSp delSp modSp add mod">
        <pc:chgData name="Robert Sanders" userId="0e4e3d5c-a642-4eed-b888-a6c6d06b37ae" providerId="ADAL" clId="{1BD3529F-711E-4833-862A-576862702347}" dt="2026-05-05T09:46:35.073" v="216" actId="20577"/>
        <pc:sldMkLst>
          <pc:docMk/>
          <pc:sldMk cId="3492553468" sldId="260"/>
        </pc:sldMkLst>
        <pc:spChg chg="mod">
          <ac:chgData name="Robert Sanders" userId="0e4e3d5c-a642-4eed-b888-a6c6d06b37ae" providerId="ADAL" clId="{1BD3529F-711E-4833-862A-576862702347}" dt="2026-05-05T09:46:35.073" v="216" actId="20577"/>
          <ac:spMkLst>
            <pc:docMk/>
            <pc:sldMk cId="3492553468" sldId="260"/>
            <ac:spMk id="12" creationId="{9ACF50E9-F583-AB93-22A5-A506C7B8680D}"/>
          </ac:spMkLst>
        </pc:spChg>
        <pc:picChg chg="del">
          <ac:chgData name="Robert Sanders" userId="0e4e3d5c-a642-4eed-b888-a6c6d06b37ae" providerId="ADAL" clId="{1BD3529F-711E-4833-862A-576862702347}" dt="2026-05-05T09:12:42.372" v="169" actId="478"/>
          <ac:picMkLst>
            <pc:docMk/>
            <pc:sldMk cId="3492553468" sldId="260"/>
            <ac:picMk id="3" creationId="{1ADFF3D9-AAD3-1DF3-1988-AEB3948D16A4}"/>
          </ac:picMkLst>
        </pc:picChg>
        <pc:picChg chg="add mod ord">
          <ac:chgData name="Robert Sanders" userId="0e4e3d5c-a642-4eed-b888-a6c6d06b37ae" providerId="ADAL" clId="{1BD3529F-711E-4833-862A-576862702347}" dt="2026-05-05T09:28:13.125" v="198" actId="166"/>
          <ac:picMkLst>
            <pc:docMk/>
            <pc:sldMk cId="3492553468" sldId="260"/>
            <ac:picMk id="4" creationId="{51136073-E0B0-2C09-0513-AF7DAA2F88AA}"/>
          </ac:picMkLst>
        </pc:picChg>
        <pc:picChg chg="del">
          <ac:chgData name="Robert Sanders" userId="0e4e3d5c-a642-4eed-b888-a6c6d06b37ae" providerId="ADAL" clId="{1BD3529F-711E-4833-862A-576862702347}" dt="2026-05-05T09:12:44.931" v="170" actId="478"/>
          <ac:picMkLst>
            <pc:docMk/>
            <pc:sldMk cId="3492553468" sldId="260"/>
            <ac:picMk id="6" creationId="{F841B62A-3192-617B-EA0E-EAA1CD07D3DD}"/>
          </ac:picMkLst>
        </pc:picChg>
        <pc:picChg chg="add mod ord">
          <ac:chgData name="Robert Sanders" userId="0e4e3d5c-a642-4eed-b888-a6c6d06b37ae" providerId="ADAL" clId="{1BD3529F-711E-4833-862A-576862702347}" dt="2026-05-05T09:27:41.404" v="192" actId="166"/>
          <ac:picMkLst>
            <pc:docMk/>
            <pc:sldMk cId="3492553468" sldId="260"/>
            <ac:picMk id="7" creationId="{783984D1-20BA-D7A9-5BA7-C149729A6123}"/>
          </ac:picMkLst>
        </pc:picChg>
        <pc:picChg chg="add mod">
          <ac:chgData name="Robert Sanders" userId="0e4e3d5c-a642-4eed-b888-a6c6d06b37ae" providerId="ADAL" clId="{1BD3529F-711E-4833-862A-576862702347}" dt="2026-05-05T09:28:36.232" v="200" actId="14100"/>
          <ac:picMkLst>
            <pc:docMk/>
            <pc:sldMk cId="3492553468" sldId="260"/>
            <ac:picMk id="9" creationId="{721C686C-768B-EA25-CEB0-220B976827A8}"/>
          </ac:picMkLst>
        </pc:picChg>
        <pc:picChg chg="del">
          <ac:chgData name="Robert Sanders" userId="0e4e3d5c-a642-4eed-b888-a6c6d06b37ae" providerId="ADAL" clId="{1BD3529F-711E-4833-862A-576862702347}" dt="2026-05-05T09:12:48.469" v="172" actId="478"/>
          <ac:picMkLst>
            <pc:docMk/>
            <pc:sldMk cId="3492553468" sldId="260"/>
            <ac:picMk id="10" creationId="{A84373E4-C7C4-9510-C59B-659CCE7EE706}"/>
          </ac:picMkLst>
        </pc:picChg>
        <pc:picChg chg="del">
          <ac:chgData name="Robert Sanders" userId="0e4e3d5c-a642-4eed-b888-a6c6d06b37ae" providerId="ADAL" clId="{1BD3529F-711E-4833-862A-576862702347}" dt="2026-05-05T09:12:47.205" v="171" actId="478"/>
          <ac:picMkLst>
            <pc:docMk/>
            <pc:sldMk cId="3492553468" sldId="260"/>
            <ac:picMk id="13" creationId="{467FE0A3-BE3B-EDBC-1987-FB04B190D092}"/>
          </ac:picMkLst>
        </pc:picChg>
        <pc:picChg chg="del">
          <ac:chgData name="Robert Sanders" userId="0e4e3d5c-a642-4eed-b888-a6c6d06b37ae" providerId="ADAL" clId="{1BD3529F-711E-4833-862A-576862702347}" dt="2026-05-05T09:46:20.265" v="201" actId="478"/>
          <ac:picMkLst>
            <pc:docMk/>
            <pc:sldMk cId="3492553468" sldId="260"/>
            <ac:picMk id="14" creationId="{6D5CE75B-D166-2A4E-4B6F-1FCEAA1E5DE1}"/>
          </ac:picMkLst>
        </pc:picChg>
        <pc:picChg chg="add mod ord">
          <ac:chgData name="Robert Sanders" userId="0e4e3d5c-a642-4eed-b888-a6c6d06b37ae" providerId="ADAL" clId="{1BD3529F-711E-4833-862A-576862702347}" dt="2026-05-05T09:28:31.474" v="199" actId="166"/>
          <ac:picMkLst>
            <pc:docMk/>
            <pc:sldMk cId="3492553468" sldId="260"/>
            <ac:picMk id="15" creationId="{356BC506-9156-D08F-EC27-93628DECE921}"/>
          </ac:picMkLst>
        </pc:picChg>
        <pc:picChg chg="add mod">
          <ac:chgData name="Robert Sanders" userId="0e4e3d5c-a642-4eed-b888-a6c6d06b37ae" providerId="ADAL" clId="{1BD3529F-711E-4833-862A-576862702347}" dt="2026-05-05T09:46:28.753" v="204" actId="1076"/>
          <ac:picMkLst>
            <pc:docMk/>
            <pc:sldMk cId="3492553468" sldId="260"/>
            <ac:picMk id="17" creationId="{B0BF46AE-F01C-B831-88DE-3B1EFBB60101}"/>
          </ac:picMkLst>
        </pc:picChg>
      </pc:sldChg>
      <pc:sldChg chg="addSp delSp modSp add mod">
        <pc:chgData name="Robert Sanders" userId="0e4e3d5c-a642-4eed-b888-a6c6d06b37ae" providerId="ADAL" clId="{1BD3529F-711E-4833-862A-576862702347}" dt="2026-05-05T09:51:57.800" v="293" actId="1037"/>
        <pc:sldMkLst>
          <pc:docMk/>
          <pc:sldMk cId="3960133368" sldId="261"/>
        </pc:sldMkLst>
        <pc:spChg chg="mod">
          <ac:chgData name="Robert Sanders" userId="0e4e3d5c-a642-4eed-b888-a6c6d06b37ae" providerId="ADAL" clId="{1BD3529F-711E-4833-862A-576862702347}" dt="2026-05-05T09:51:57.800" v="293" actId="1037"/>
          <ac:spMkLst>
            <pc:docMk/>
            <pc:sldMk cId="3960133368" sldId="261"/>
            <ac:spMk id="12" creationId="{4BDAD4DD-C863-9F31-4D0A-A5E0267594B2}"/>
          </ac:spMkLst>
        </pc:spChg>
        <pc:picChg chg="add mod">
          <ac:chgData name="Robert Sanders" userId="0e4e3d5c-a642-4eed-b888-a6c6d06b37ae" providerId="ADAL" clId="{1BD3529F-711E-4833-862A-576862702347}" dt="2026-05-05T09:51:51.081" v="276" actId="1038"/>
          <ac:picMkLst>
            <pc:docMk/>
            <pc:sldMk cId="3960133368" sldId="261"/>
            <ac:picMk id="3" creationId="{78CD3733-B516-4B3A-0F79-B4C5A5196598}"/>
          </ac:picMkLst>
        </pc:picChg>
        <pc:picChg chg="del">
          <ac:chgData name="Robert Sanders" userId="0e4e3d5c-a642-4eed-b888-a6c6d06b37ae" providerId="ADAL" clId="{1BD3529F-711E-4833-862A-576862702347}" dt="2026-05-05T09:49:01.735" v="220" actId="478"/>
          <ac:picMkLst>
            <pc:docMk/>
            <pc:sldMk cId="3960133368" sldId="261"/>
            <ac:picMk id="4" creationId="{5279BB3E-545E-B85B-846C-9A0169CC95F9}"/>
          </ac:picMkLst>
        </pc:picChg>
        <pc:picChg chg="add mod ord">
          <ac:chgData name="Robert Sanders" userId="0e4e3d5c-a642-4eed-b888-a6c6d06b37ae" providerId="ADAL" clId="{1BD3529F-711E-4833-862A-576862702347}" dt="2026-05-05T09:51:51.081" v="276" actId="1038"/>
          <ac:picMkLst>
            <pc:docMk/>
            <pc:sldMk cId="3960133368" sldId="261"/>
            <ac:picMk id="6" creationId="{59A7E546-B1BA-6800-49F9-ED158B6923DF}"/>
          </ac:picMkLst>
        </pc:picChg>
        <pc:picChg chg="del">
          <ac:chgData name="Robert Sanders" userId="0e4e3d5c-a642-4eed-b888-a6c6d06b37ae" providerId="ADAL" clId="{1BD3529F-711E-4833-862A-576862702347}" dt="2026-05-05T09:48:59.124" v="218" actId="478"/>
          <ac:picMkLst>
            <pc:docMk/>
            <pc:sldMk cId="3960133368" sldId="261"/>
            <ac:picMk id="7" creationId="{CC8A10B6-E2A5-F3B8-BA12-A0627E2BD95D}"/>
          </ac:picMkLst>
        </pc:picChg>
        <pc:picChg chg="del">
          <ac:chgData name="Robert Sanders" userId="0e4e3d5c-a642-4eed-b888-a6c6d06b37ae" providerId="ADAL" clId="{1BD3529F-711E-4833-862A-576862702347}" dt="2026-05-05T09:49:02.990" v="221" actId="478"/>
          <ac:picMkLst>
            <pc:docMk/>
            <pc:sldMk cId="3960133368" sldId="261"/>
            <ac:picMk id="9" creationId="{D61C7EE6-FF7D-CFA2-EC8D-630032A1D8AD}"/>
          </ac:picMkLst>
        </pc:picChg>
        <pc:picChg chg="add mod">
          <ac:chgData name="Robert Sanders" userId="0e4e3d5c-a642-4eed-b888-a6c6d06b37ae" providerId="ADAL" clId="{1BD3529F-711E-4833-862A-576862702347}" dt="2026-05-05T09:51:51.081" v="276" actId="1038"/>
          <ac:picMkLst>
            <pc:docMk/>
            <pc:sldMk cId="3960133368" sldId="261"/>
            <ac:picMk id="10" creationId="{0BA04F55-9463-718C-1A5A-9133D902E440}"/>
          </ac:picMkLst>
        </pc:picChg>
        <pc:picChg chg="add mod">
          <ac:chgData name="Robert Sanders" userId="0e4e3d5c-a642-4eed-b888-a6c6d06b37ae" providerId="ADAL" clId="{1BD3529F-711E-4833-862A-576862702347}" dt="2026-05-05T09:51:51.081" v="276" actId="1038"/>
          <ac:picMkLst>
            <pc:docMk/>
            <pc:sldMk cId="3960133368" sldId="261"/>
            <ac:picMk id="13" creationId="{0FA21A62-FA9C-5C5B-35FF-5047C9DAEA86}"/>
          </ac:picMkLst>
        </pc:picChg>
        <pc:picChg chg="del">
          <ac:chgData name="Robert Sanders" userId="0e4e3d5c-a642-4eed-b888-a6c6d06b37ae" providerId="ADAL" clId="{1BD3529F-711E-4833-862A-576862702347}" dt="2026-05-05T09:49:00.434" v="219" actId="478"/>
          <ac:picMkLst>
            <pc:docMk/>
            <pc:sldMk cId="3960133368" sldId="261"/>
            <ac:picMk id="15" creationId="{AF2AC977-9019-83B4-9F85-E1CC9DBB2B14}"/>
          </ac:picMkLst>
        </pc:picChg>
      </pc:sldChg>
      <pc:sldChg chg="addSp delSp modSp add mod">
        <pc:chgData name="Robert Sanders" userId="0e4e3d5c-a642-4eed-b888-a6c6d06b37ae" providerId="ADAL" clId="{1BD3529F-711E-4833-862A-576862702347}" dt="2026-05-05T09:54:03.999" v="324" actId="167"/>
        <pc:sldMkLst>
          <pc:docMk/>
          <pc:sldMk cId="3040213907" sldId="262"/>
        </pc:sldMkLst>
        <pc:picChg chg="del">
          <ac:chgData name="Robert Sanders" userId="0e4e3d5c-a642-4eed-b888-a6c6d06b37ae" providerId="ADAL" clId="{1BD3529F-711E-4833-862A-576862702347}" dt="2026-05-05T09:52:11.231" v="295" actId="478"/>
          <ac:picMkLst>
            <pc:docMk/>
            <pc:sldMk cId="3040213907" sldId="262"/>
            <ac:picMk id="3" creationId="{E7C64160-741E-B5A3-BF39-C7225F635811}"/>
          </ac:picMkLst>
        </pc:picChg>
        <pc:picChg chg="add mod">
          <ac:chgData name="Robert Sanders" userId="0e4e3d5c-a642-4eed-b888-a6c6d06b37ae" providerId="ADAL" clId="{1BD3529F-711E-4833-862A-576862702347}" dt="2026-05-05T09:53:46.095" v="319" actId="14100"/>
          <ac:picMkLst>
            <pc:docMk/>
            <pc:sldMk cId="3040213907" sldId="262"/>
            <ac:picMk id="4" creationId="{23CCC791-2436-35AF-CD7A-A2569E49DC02}"/>
          </ac:picMkLst>
        </pc:picChg>
        <pc:picChg chg="del">
          <ac:chgData name="Robert Sanders" userId="0e4e3d5c-a642-4eed-b888-a6c6d06b37ae" providerId="ADAL" clId="{1BD3529F-711E-4833-862A-576862702347}" dt="2026-05-05T09:52:12.473" v="296" actId="478"/>
          <ac:picMkLst>
            <pc:docMk/>
            <pc:sldMk cId="3040213907" sldId="262"/>
            <ac:picMk id="6" creationId="{23A2B2F0-713B-C65D-0DB7-5BEAA3637E09}"/>
          </ac:picMkLst>
        </pc:picChg>
        <pc:picChg chg="add del mod">
          <ac:chgData name="Robert Sanders" userId="0e4e3d5c-a642-4eed-b888-a6c6d06b37ae" providerId="ADAL" clId="{1BD3529F-711E-4833-862A-576862702347}" dt="2026-05-05T09:53:24.319" v="312" actId="478"/>
          <ac:picMkLst>
            <pc:docMk/>
            <pc:sldMk cId="3040213907" sldId="262"/>
            <ac:picMk id="7" creationId="{BF2F7ED7-4C37-355E-6AF1-F55100636AD2}"/>
          </ac:picMkLst>
        </pc:picChg>
        <pc:picChg chg="add mod">
          <ac:chgData name="Robert Sanders" userId="0e4e3d5c-a642-4eed-b888-a6c6d06b37ae" providerId="ADAL" clId="{1BD3529F-711E-4833-862A-576862702347}" dt="2026-05-05T09:53:42.317" v="318" actId="1076"/>
          <ac:picMkLst>
            <pc:docMk/>
            <pc:sldMk cId="3040213907" sldId="262"/>
            <ac:picMk id="9" creationId="{3EE1E787-8D63-3A6E-5E51-0CF84FDC150F}"/>
          </ac:picMkLst>
        </pc:picChg>
        <pc:picChg chg="del">
          <ac:chgData name="Robert Sanders" userId="0e4e3d5c-a642-4eed-b888-a6c6d06b37ae" providerId="ADAL" clId="{1BD3529F-711E-4833-862A-576862702347}" dt="2026-05-05T09:52:13.612" v="297" actId="478"/>
          <ac:picMkLst>
            <pc:docMk/>
            <pc:sldMk cId="3040213907" sldId="262"/>
            <ac:picMk id="10" creationId="{08D1E616-4792-52B9-7A5F-13F912015B37}"/>
          </ac:picMkLst>
        </pc:picChg>
        <pc:picChg chg="del">
          <ac:chgData name="Robert Sanders" userId="0e4e3d5c-a642-4eed-b888-a6c6d06b37ae" providerId="ADAL" clId="{1BD3529F-711E-4833-862A-576862702347}" dt="2026-05-05T09:52:14.844" v="298" actId="478"/>
          <ac:picMkLst>
            <pc:docMk/>
            <pc:sldMk cId="3040213907" sldId="262"/>
            <ac:picMk id="13" creationId="{D08E2DE9-6A0A-1FEE-2A70-E08B0CEB8626}"/>
          </ac:picMkLst>
        </pc:picChg>
        <pc:picChg chg="add mod ord">
          <ac:chgData name="Robert Sanders" userId="0e4e3d5c-a642-4eed-b888-a6c6d06b37ae" providerId="ADAL" clId="{1BD3529F-711E-4833-862A-576862702347}" dt="2026-05-05T09:54:03.999" v="324" actId="167"/>
          <ac:picMkLst>
            <pc:docMk/>
            <pc:sldMk cId="3040213907" sldId="262"/>
            <ac:picMk id="14" creationId="{2B9D804D-65CF-0265-0ECE-A335DB51033E}"/>
          </ac:picMkLst>
        </pc:picChg>
        <pc:picChg chg="add mod">
          <ac:chgData name="Robert Sanders" userId="0e4e3d5c-a642-4eed-b888-a6c6d06b37ae" providerId="ADAL" clId="{1BD3529F-711E-4833-862A-576862702347}" dt="2026-05-05T09:53:51.154" v="321" actId="14100"/>
          <ac:picMkLst>
            <pc:docMk/>
            <pc:sldMk cId="3040213907" sldId="262"/>
            <ac:picMk id="16" creationId="{1E40594C-E372-71C2-0806-51EC35AD0A89}"/>
          </ac:picMkLst>
        </pc:picChg>
      </pc:sldChg>
      <pc:sldChg chg="addSp delSp modSp add mod">
        <pc:chgData name="Robert Sanders" userId="0e4e3d5c-a642-4eed-b888-a6c6d06b37ae" providerId="ADAL" clId="{1BD3529F-711E-4833-862A-576862702347}" dt="2026-05-05T09:58:16.533" v="367" actId="14100"/>
        <pc:sldMkLst>
          <pc:docMk/>
          <pc:sldMk cId="3412987179" sldId="263"/>
        </pc:sldMkLst>
        <pc:spChg chg="del mod">
          <ac:chgData name="Robert Sanders" userId="0e4e3d5c-a642-4eed-b888-a6c6d06b37ae" providerId="ADAL" clId="{1BD3529F-711E-4833-862A-576862702347}" dt="2026-05-05T09:57:15.408" v="354" actId="478"/>
          <ac:spMkLst>
            <pc:docMk/>
            <pc:sldMk cId="3412987179" sldId="263"/>
            <ac:spMk id="12" creationId="{916D145E-280D-8709-4C60-E594B1F9D7C5}"/>
          </ac:spMkLst>
        </pc:spChg>
        <pc:picChg chg="add mod ord">
          <ac:chgData name="Robert Sanders" userId="0e4e3d5c-a642-4eed-b888-a6c6d06b37ae" providerId="ADAL" clId="{1BD3529F-711E-4833-862A-576862702347}" dt="2026-05-05T09:58:05.625" v="366" actId="166"/>
          <ac:picMkLst>
            <pc:docMk/>
            <pc:sldMk cId="3412987179" sldId="263"/>
            <ac:picMk id="3" creationId="{548D142E-79FA-7FB8-635E-933B88C247A5}"/>
          </ac:picMkLst>
        </pc:picChg>
        <pc:picChg chg="del">
          <ac:chgData name="Robert Sanders" userId="0e4e3d5c-a642-4eed-b888-a6c6d06b37ae" providerId="ADAL" clId="{1BD3529F-711E-4833-862A-576862702347}" dt="2026-05-05T09:57:00.520" v="326" actId="478"/>
          <ac:picMkLst>
            <pc:docMk/>
            <pc:sldMk cId="3412987179" sldId="263"/>
            <ac:picMk id="4" creationId="{9F11E07B-11F1-ADEE-F81E-0D54829ADF40}"/>
          </ac:picMkLst>
        </pc:picChg>
        <pc:picChg chg="add mod">
          <ac:chgData name="Robert Sanders" userId="0e4e3d5c-a642-4eed-b888-a6c6d06b37ae" providerId="ADAL" clId="{1BD3529F-711E-4833-862A-576862702347}" dt="2026-05-05T09:58:16.533" v="367" actId="14100"/>
          <ac:picMkLst>
            <pc:docMk/>
            <pc:sldMk cId="3412987179" sldId="263"/>
            <ac:picMk id="6" creationId="{EB6C1363-2AF4-9089-B4AB-DC0E7911A9D9}"/>
          </ac:picMkLst>
        </pc:picChg>
        <pc:picChg chg="add mod">
          <ac:chgData name="Robert Sanders" userId="0e4e3d5c-a642-4eed-b888-a6c6d06b37ae" providerId="ADAL" clId="{1BD3529F-711E-4833-862A-576862702347}" dt="2026-05-05T09:57:54.003" v="363" actId="1076"/>
          <ac:picMkLst>
            <pc:docMk/>
            <pc:sldMk cId="3412987179" sldId="263"/>
            <ac:picMk id="8" creationId="{1DAE16BC-7C08-4B68-5178-0EEB676F8D93}"/>
          </ac:picMkLst>
        </pc:picChg>
        <pc:picChg chg="del">
          <ac:chgData name="Robert Sanders" userId="0e4e3d5c-a642-4eed-b888-a6c6d06b37ae" providerId="ADAL" clId="{1BD3529F-711E-4833-862A-576862702347}" dt="2026-05-05T09:57:00.520" v="326" actId="478"/>
          <ac:picMkLst>
            <pc:docMk/>
            <pc:sldMk cId="3412987179" sldId="263"/>
            <ac:picMk id="9" creationId="{D8567063-6A71-EF56-0C75-8050A9CAB7FF}"/>
          </ac:picMkLst>
        </pc:picChg>
        <pc:picChg chg="add mod">
          <ac:chgData name="Robert Sanders" userId="0e4e3d5c-a642-4eed-b888-a6c6d06b37ae" providerId="ADAL" clId="{1BD3529F-711E-4833-862A-576862702347}" dt="2026-05-05T09:57:49.207" v="361" actId="14100"/>
          <ac:picMkLst>
            <pc:docMk/>
            <pc:sldMk cId="3412987179" sldId="263"/>
            <ac:picMk id="11" creationId="{40A13ABB-CBE4-6086-DFEA-831A603DD6B3}"/>
          </ac:picMkLst>
        </pc:picChg>
        <pc:picChg chg="del">
          <ac:chgData name="Robert Sanders" userId="0e4e3d5c-a642-4eed-b888-a6c6d06b37ae" providerId="ADAL" clId="{1BD3529F-711E-4833-862A-576862702347}" dt="2026-05-05T09:57:00.520" v="326" actId="478"/>
          <ac:picMkLst>
            <pc:docMk/>
            <pc:sldMk cId="3412987179" sldId="263"/>
            <ac:picMk id="14" creationId="{E19D57DD-4A05-D3F9-B351-22E6FB43836B}"/>
          </ac:picMkLst>
        </pc:picChg>
        <pc:picChg chg="del">
          <ac:chgData name="Robert Sanders" userId="0e4e3d5c-a642-4eed-b888-a6c6d06b37ae" providerId="ADAL" clId="{1BD3529F-711E-4833-862A-576862702347}" dt="2026-05-05T09:57:00.520" v="326" actId="478"/>
          <ac:picMkLst>
            <pc:docMk/>
            <pc:sldMk cId="3412987179" sldId="263"/>
            <ac:picMk id="16" creationId="{C2008CA1-CF27-41A2-820F-E4F819C29093}"/>
          </ac:picMkLst>
        </pc:picChg>
        <pc:picChg chg="del">
          <ac:chgData name="Robert Sanders" userId="0e4e3d5c-a642-4eed-b888-a6c6d06b37ae" providerId="ADAL" clId="{1BD3529F-711E-4833-862A-576862702347}" dt="2026-05-05T09:57:12.132" v="352" actId="478"/>
          <ac:picMkLst>
            <pc:docMk/>
            <pc:sldMk cId="3412987179" sldId="263"/>
            <ac:picMk id="17" creationId="{13962660-8EB4-2F43-C089-379DAC29F3CA}"/>
          </ac:picMkLst>
        </pc:picChg>
      </pc:sldChg>
      <pc:sldChg chg="addSp delSp modSp add mod">
        <pc:chgData name="Robert Sanders" userId="0e4e3d5c-a642-4eed-b888-a6c6d06b37ae" providerId="ADAL" clId="{1BD3529F-711E-4833-862A-576862702347}" dt="2026-05-05T09:59:57.544" v="396" actId="167"/>
        <pc:sldMkLst>
          <pc:docMk/>
          <pc:sldMk cId="2715028484" sldId="264"/>
        </pc:sldMkLst>
        <pc:picChg chg="add mod">
          <ac:chgData name="Robert Sanders" userId="0e4e3d5c-a642-4eed-b888-a6c6d06b37ae" providerId="ADAL" clId="{1BD3529F-711E-4833-862A-576862702347}" dt="2026-05-05T09:59:42.438" v="391" actId="14100"/>
          <ac:picMkLst>
            <pc:docMk/>
            <pc:sldMk cId="2715028484" sldId="264"/>
            <ac:picMk id="4" creationId="{506EFD07-8815-C096-6131-8396782F247F}"/>
          </ac:picMkLst>
        </pc:picChg>
        <pc:picChg chg="del">
          <ac:chgData name="Robert Sanders" userId="0e4e3d5c-a642-4eed-b888-a6c6d06b37ae" providerId="ADAL" clId="{1BD3529F-711E-4833-862A-576862702347}" dt="2026-05-05T09:58:29.439" v="371" actId="478"/>
          <ac:picMkLst>
            <pc:docMk/>
            <pc:sldMk cId="2715028484" sldId="264"/>
            <ac:picMk id="6" creationId="{333620A0-120F-FA44-92FB-4E4F6B87A452}"/>
          </ac:picMkLst>
        </pc:picChg>
        <pc:picChg chg="add mod">
          <ac:chgData name="Robert Sanders" userId="0e4e3d5c-a642-4eed-b888-a6c6d06b37ae" providerId="ADAL" clId="{1BD3529F-711E-4833-862A-576862702347}" dt="2026-05-05T09:59:35.037" v="389" actId="14100"/>
          <ac:picMkLst>
            <pc:docMk/>
            <pc:sldMk cId="2715028484" sldId="264"/>
            <ac:picMk id="7" creationId="{6ACA3A53-4BE7-48D5-7246-448EF2CBC82B}"/>
          </ac:picMkLst>
        </pc:picChg>
        <pc:picChg chg="del">
          <ac:chgData name="Robert Sanders" userId="0e4e3d5c-a642-4eed-b888-a6c6d06b37ae" providerId="ADAL" clId="{1BD3529F-711E-4833-862A-576862702347}" dt="2026-05-05T09:58:26.645" v="369" actId="478"/>
          <ac:picMkLst>
            <pc:docMk/>
            <pc:sldMk cId="2715028484" sldId="264"/>
            <ac:picMk id="8" creationId="{7C5B6EE3-1017-A74D-4B53-45641F366DE6}"/>
          </ac:picMkLst>
        </pc:picChg>
        <pc:picChg chg="add del mod">
          <ac:chgData name="Robert Sanders" userId="0e4e3d5c-a642-4eed-b888-a6c6d06b37ae" providerId="ADAL" clId="{1BD3529F-711E-4833-862A-576862702347}" dt="2026-05-05T09:59:06.447" v="380" actId="478"/>
          <ac:picMkLst>
            <pc:docMk/>
            <pc:sldMk cId="2715028484" sldId="264"/>
            <ac:picMk id="10" creationId="{3529BF05-D9C2-9B0E-780B-9AD9EEBA8134}"/>
          </ac:picMkLst>
        </pc:picChg>
        <pc:picChg chg="del">
          <ac:chgData name="Robert Sanders" userId="0e4e3d5c-a642-4eed-b888-a6c6d06b37ae" providerId="ADAL" clId="{1BD3529F-711E-4833-862A-576862702347}" dt="2026-05-05T09:58:28.286" v="370" actId="478"/>
          <ac:picMkLst>
            <pc:docMk/>
            <pc:sldMk cId="2715028484" sldId="264"/>
            <ac:picMk id="11" creationId="{365EA4D5-0C74-9C46-5C43-3C4BBB9C3B18}"/>
          </ac:picMkLst>
        </pc:picChg>
        <pc:picChg chg="add mod ord">
          <ac:chgData name="Robert Sanders" userId="0e4e3d5c-a642-4eed-b888-a6c6d06b37ae" providerId="ADAL" clId="{1BD3529F-711E-4833-862A-576862702347}" dt="2026-05-05T09:59:57.544" v="396" actId="167"/>
          <ac:picMkLst>
            <pc:docMk/>
            <pc:sldMk cId="2715028484" sldId="264"/>
            <ac:picMk id="13" creationId="{25067D4C-2D88-3535-6B65-5221683CBB78}"/>
          </ac:picMkLst>
        </pc:picChg>
        <pc:picChg chg="add mod">
          <ac:chgData name="Robert Sanders" userId="0e4e3d5c-a642-4eed-b888-a6c6d06b37ae" providerId="ADAL" clId="{1BD3529F-711E-4833-862A-576862702347}" dt="2026-05-05T09:59:51.878" v="395" actId="1038"/>
          <ac:picMkLst>
            <pc:docMk/>
            <pc:sldMk cId="2715028484" sldId="264"/>
            <ac:picMk id="15" creationId="{896D80D2-13FB-649F-237F-FB78BAD0A3CD}"/>
          </ac:picMkLst>
        </pc:picChg>
      </pc:sldChg>
      <pc:sldChg chg="addSp delSp modSp add mod modTransition">
        <pc:chgData name="Robert Sanders" userId="0e4e3d5c-a642-4eed-b888-a6c6d06b37ae" providerId="ADAL" clId="{1BD3529F-711E-4833-862A-576862702347}" dt="2026-05-05T10:02:15.467" v="425"/>
        <pc:sldMkLst>
          <pc:docMk/>
          <pc:sldMk cId="1872452631" sldId="265"/>
        </pc:sldMkLst>
        <pc:picChg chg="del">
          <ac:chgData name="Robert Sanders" userId="0e4e3d5c-a642-4eed-b888-a6c6d06b37ae" providerId="ADAL" clId="{1BD3529F-711E-4833-862A-576862702347}" dt="2026-05-05T10:00:11.015" v="399" actId="478"/>
          <ac:picMkLst>
            <pc:docMk/>
            <pc:sldMk cId="1872452631" sldId="265"/>
            <ac:picMk id="4" creationId="{477E4217-03EE-AAD2-7CC0-A656571AFEBE}"/>
          </ac:picMkLst>
        </pc:picChg>
        <pc:picChg chg="add mod">
          <ac:chgData name="Robert Sanders" userId="0e4e3d5c-a642-4eed-b888-a6c6d06b37ae" providerId="ADAL" clId="{1BD3529F-711E-4833-862A-576862702347}" dt="2026-05-05T10:01:46.026" v="422" actId="1076"/>
          <ac:picMkLst>
            <pc:docMk/>
            <pc:sldMk cId="1872452631" sldId="265"/>
            <ac:picMk id="5" creationId="{513C1856-6299-DCBD-B67D-99C8F39BE914}"/>
          </ac:picMkLst>
        </pc:picChg>
        <pc:picChg chg="del">
          <ac:chgData name="Robert Sanders" userId="0e4e3d5c-a642-4eed-b888-a6c6d06b37ae" providerId="ADAL" clId="{1BD3529F-711E-4833-862A-576862702347}" dt="2026-05-05T10:00:08.983" v="398" actId="478"/>
          <ac:picMkLst>
            <pc:docMk/>
            <pc:sldMk cId="1872452631" sldId="265"/>
            <ac:picMk id="7" creationId="{8D403BC5-EC7F-5BB8-72D9-92ED235583E9}"/>
          </ac:picMkLst>
        </pc:picChg>
        <pc:picChg chg="add mod ord modCrop">
          <ac:chgData name="Robert Sanders" userId="0e4e3d5c-a642-4eed-b888-a6c6d06b37ae" providerId="ADAL" clId="{1BD3529F-711E-4833-862A-576862702347}" dt="2026-05-05T10:01:50.511" v="424" actId="1076"/>
          <ac:picMkLst>
            <pc:docMk/>
            <pc:sldMk cId="1872452631" sldId="265"/>
            <ac:picMk id="8" creationId="{66A5707A-C237-A9C1-1232-250A76DF7AC4}"/>
          </ac:picMkLst>
        </pc:picChg>
        <pc:picChg chg="add mod">
          <ac:chgData name="Robert Sanders" userId="0e4e3d5c-a642-4eed-b888-a6c6d06b37ae" providerId="ADAL" clId="{1BD3529F-711E-4833-862A-576862702347}" dt="2026-05-05T10:01:43.382" v="421" actId="1076"/>
          <ac:picMkLst>
            <pc:docMk/>
            <pc:sldMk cId="1872452631" sldId="265"/>
            <ac:picMk id="10" creationId="{218581EA-2DE6-CE39-246B-1FF6FB42AA46}"/>
          </ac:picMkLst>
        </pc:picChg>
        <pc:picChg chg="add mod">
          <ac:chgData name="Robert Sanders" userId="0e4e3d5c-a642-4eed-b888-a6c6d06b37ae" providerId="ADAL" clId="{1BD3529F-711E-4833-862A-576862702347}" dt="2026-05-05T10:01:48.370" v="423" actId="1076"/>
          <ac:picMkLst>
            <pc:docMk/>
            <pc:sldMk cId="1872452631" sldId="265"/>
            <ac:picMk id="12" creationId="{D0EA75EE-2115-0ADE-B1C9-0949EDC53744}"/>
          </ac:picMkLst>
        </pc:picChg>
        <pc:picChg chg="del">
          <ac:chgData name="Robert Sanders" userId="0e4e3d5c-a642-4eed-b888-a6c6d06b37ae" providerId="ADAL" clId="{1BD3529F-711E-4833-862A-576862702347}" dt="2026-05-05T10:00:13.858" v="401" actId="478"/>
          <ac:picMkLst>
            <pc:docMk/>
            <pc:sldMk cId="1872452631" sldId="265"/>
            <ac:picMk id="13" creationId="{E2B16C0E-0DCB-54DB-C234-EBE022066868}"/>
          </ac:picMkLst>
        </pc:picChg>
        <pc:picChg chg="del">
          <ac:chgData name="Robert Sanders" userId="0e4e3d5c-a642-4eed-b888-a6c6d06b37ae" providerId="ADAL" clId="{1BD3529F-711E-4833-862A-576862702347}" dt="2026-05-05T10:00:12.686" v="400" actId="478"/>
          <ac:picMkLst>
            <pc:docMk/>
            <pc:sldMk cId="1872452631" sldId="265"/>
            <ac:picMk id="15" creationId="{9EA6A6D4-5765-F83C-9CDF-58BC34344B8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9368E5-58EA-4E07-B466-8DF8B90999D3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037D8F-5284-4E2C-A519-9ADE986E3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695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37D8F-5284-4E2C-A519-9ADE986E3F5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134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C43BC-4A0C-97C8-37BA-800D7E6BE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78CC16-48E1-2178-D9A5-046A2115EA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DD5C08-0318-6142-4BE4-8FE72BDF42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004419-4AD9-B515-7875-C66E879A2E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37D8F-5284-4E2C-A519-9ADE986E3F5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9708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3EFC2-FC26-4747-D38F-63B04370C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FFDF34-6671-C37C-51AC-FF073931CA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A400CA-EADB-EA97-3984-9B34553ED9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897697-31FA-8831-5BCE-D542B66DE0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37D8F-5284-4E2C-A519-9ADE986E3F5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005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ED07B-E129-FB6A-4290-869A24C10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146438-07E2-850C-E39E-D8F3188FAE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177BEC-4EDB-CE55-7180-15BDABA322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BA48DB-B349-1AB2-2852-E1201B3DC6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37D8F-5284-4E2C-A519-9ADE986E3F5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949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204C8-8B26-8801-F384-955058C12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D1609F-A7F7-3253-2A67-DF110EE6FD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DC7BB2-DF3F-F66E-2CAB-01EC77EBD3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CBD723-4C12-AAF1-B59D-557123396E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37D8F-5284-4E2C-A519-9ADE986E3F5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9830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0A427-96BF-5C00-CE10-82AFCCE81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B32394-7E4D-3001-12EA-5D098A0A9D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7D650B-D503-0CBD-49A5-A62B896611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50BC80-3241-48FE-508D-25DB15A02D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37D8F-5284-4E2C-A519-9ADE986E3F5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757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3A14A-A6C4-DD63-5B64-3236194C79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1914B6-F294-6119-95C7-9E61B92AE3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9839F8-6E74-146E-BB4C-5D3EC3B89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399BE-CADF-488E-98BA-73DF51419F79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E49DC5-5B0D-6A25-06F3-43677ED18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D57C91-5C0B-A81C-237F-71177171C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20AA5-3719-43F1-B0A4-370AF1E624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6018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63E2F-2C18-14CE-4871-592042548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5CF975-BCD9-285F-F94E-FD3158FF96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34A5C6-8E17-8003-BE39-2825AEAC2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399BE-CADF-488E-98BA-73DF51419F79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F44A4-9E20-9680-7567-0A8B79A9A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990A5-AEFB-73FF-2BBE-55837E240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20AA5-3719-43F1-B0A4-370AF1E624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721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8D72EE-0B5A-42F9-9A9B-F93FDEFA43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977E40-ABE3-4D9F-3E58-1FB6CDFB94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7D6F22-F80F-0D7E-3140-828E6C736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399BE-CADF-488E-98BA-73DF51419F79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9FCF3B-E7B9-F1DF-B583-E48611511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26D92-2A93-3490-5130-B9B153905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20AA5-3719-43F1-B0A4-370AF1E624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981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384AF-3E45-1EA8-B698-E0F0356F8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4C546-A342-48EC-D896-E9FAD501C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62866-7BE9-BDAD-F751-8498A9B1D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399BE-CADF-488E-98BA-73DF51419F79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E2D53-1B5F-740A-F965-5B2907A9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82CE96-724B-B3B4-E90C-833661D9B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20AA5-3719-43F1-B0A4-370AF1E624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714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99B5F-59DC-E4A0-E8EE-F1210CE5C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66B3C1-ECB5-13C7-5CFF-2A57CC7F2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37ED3-CE37-AE0C-F800-2C9EFEFEB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399BE-CADF-488E-98BA-73DF51419F79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8B158-9481-238B-AAB3-632E8A2FD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2EE3CC-C625-0396-660A-69D65AED4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20AA5-3719-43F1-B0A4-370AF1E624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398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5D23F-F366-30B5-55CA-56DE35D58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4E989-D0BA-C66D-9E24-7E83752E2D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CC42D9-0CE9-4123-CCB4-537248F88B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911B82-6F7E-3F13-D4E8-26CD8B57F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399BE-CADF-488E-98BA-73DF51419F79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9BA5B3-5038-AA17-E9C3-8575564FC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0E1B0-4FDB-8925-5716-85E2C4AC9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20AA5-3719-43F1-B0A4-370AF1E624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69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89E48-3E17-D10F-194F-84849CCD0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DD570C-F01E-13E5-64AD-17D24DFA0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236694-637F-3AB6-0145-9FB19664D4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B98106-0A34-B990-6B1E-68464246A3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60A1B3-E679-58D4-3066-CF3011E545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B2864E-0734-0A90-144C-B755978BC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399BE-CADF-488E-98BA-73DF51419F79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684B62-FD39-AE7E-312D-483DB705F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DD68B2-CF15-D991-5AE6-3DE704E8F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20AA5-3719-43F1-B0A4-370AF1E624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387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66183-C076-FF74-56BF-ADDFF1736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4FEC2C-30AA-14E8-C51B-355F0C665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399BE-CADF-488E-98BA-73DF51419F79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A8BDB2-6797-DC9A-DB30-B7A2ECEDD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FA3D43-5422-2377-95D5-CB472F038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20AA5-3719-43F1-B0A4-370AF1E624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951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AA2198-0857-035F-5E98-4A1413D7D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399BE-CADF-488E-98BA-73DF51419F79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4CC9DA-6AFA-66D3-E47A-20F2BE38F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806FB5-ADA7-27DE-4FA7-D610D529C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20AA5-3719-43F1-B0A4-370AF1E624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941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EF572-68D2-EC03-441E-5FD679E0C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DDCA2-469A-3629-CE40-524D2CEB6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0F54B3-E7D7-FF9A-AED6-A01BB41C71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575611-1481-A77A-97B5-7621AAEF2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399BE-CADF-488E-98BA-73DF51419F79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CD4E2A-14ED-BFA2-A758-FBE43725F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BC512B-C999-5D05-AE22-0A2CF9E0A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20AA5-3719-43F1-B0A4-370AF1E624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704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01057-9314-F031-068F-CB410AF3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B8391D-281A-1095-860C-0EC291171A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532E0A-8A0A-3A10-BF37-D3F8AF7109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1D4F98-9BE4-31F1-9073-64743751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399BE-CADF-488E-98BA-73DF51419F79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C67D5F-DB14-9180-F01D-B82A9162E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17CBA9-3E23-AEEE-7DB4-4744F007D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20AA5-3719-43F1-B0A4-370AF1E624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7365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D9B45F-E626-F464-BE71-15037097D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782FA6-D0D0-0D94-FEB7-4CFEC432C1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009EC7-F14F-E630-8A19-8C6EE847E9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B399BE-CADF-488E-98BA-73DF51419F79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317B88-E479-BED3-038D-4FBAC1E6BB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71F83A-0F97-BBDE-E20F-DFD6F8A2B2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720AA5-3719-43F1-B0A4-370AF1E624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526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F6D9F0-DF94-7ED6-907F-61517EB5FEB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6838" y="3406057"/>
            <a:ext cx="5191433" cy="34609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D203B4-9F54-0967-1467-41EE5F15048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408" y="3429001"/>
            <a:ext cx="5191429" cy="34380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834F4CA-D715-8E9F-8D1A-CB654B289A1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6840" y="0"/>
            <a:ext cx="5191432" cy="34609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DEEC3B-00C9-AAB3-A274-5DD12FAE9D4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408" y="0"/>
            <a:ext cx="5191432" cy="346095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F4507E6-D8AD-2ACD-BED5-706FA469CCD3}"/>
              </a:ext>
            </a:extLst>
          </p:cNvPr>
          <p:cNvSpPr txBox="1"/>
          <p:nvPr/>
        </p:nvSpPr>
        <p:spPr>
          <a:xfrm>
            <a:off x="953729" y="6213987"/>
            <a:ext cx="7413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The Epiphany CE Primary School</a:t>
            </a:r>
            <a:endParaRPr lang="en-GB" sz="2800" b="1" dirty="0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0433C75-86DA-6287-7094-D59CE4F330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215" y="5807486"/>
            <a:ext cx="853514" cy="92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017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6F3FA9-9454-F0B4-8264-C745A31F4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6A5707A-C237-A9C1-1232-250A76DF7A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90817" y="3555885"/>
            <a:ext cx="4822722" cy="30010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10C005-68B3-0D6D-609B-AA6BA2B209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519" y="5612694"/>
            <a:ext cx="5128704" cy="11583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3C1856-6299-DCBD-B67D-99C8F39BE91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3779" y="0"/>
            <a:ext cx="4822722" cy="32151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8581EA-2DE6-CE39-246B-1FF6FB42AA4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3779" y="3555885"/>
            <a:ext cx="4822722" cy="32151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0EA75EE-2115-0ADE-B1C9-0949EDC5374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0817" y="0"/>
            <a:ext cx="4822722" cy="321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452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DB3973-FC9F-384A-CE03-E1420DBB1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4AA5A7-8F7A-FEDF-45AE-DD15FC096F0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5588" y="3564193"/>
            <a:ext cx="4940711" cy="329380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EA7E7EA-4EDD-EE10-C882-A86E924EA0CC}"/>
              </a:ext>
            </a:extLst>
          </p:cNvPr>
          <p:cNvSpPr txBox="1"/>
          <p:nvPr/>
        </p:nvSpPr>
        <p:spPr>
          <a:xfrm>
            <a:off x="953729" y="6213987"/>
            <a:ext cx="7413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The Epiphany CE Primary School</a:t>
            </a:r>
            <a:endParaRPr lang="en-GB" sz="2800" b="1" dirty="0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1DC5D97-1E6F-0C69-BB3F-4EE987B0B1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15" y="5807486"/>
            <a:ext cx="853514" cy="9297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6D112C-2B2B-5427-D5E1-BE4D4490CAF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8790" y="0"/>
            <a:ext cx="4940710" cy="32938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43EBA2-4C65-C917-DB81-1B89BBB69EB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4940709" cy="329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036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4430DC-0662-185D-2169-61600BB70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38BD9B0B-7517-0D25-2295-18E7ACD81F71}"/>
              </a:ext>
            </a:extLst>
          </p:cNvPr>
          <p:cNvSpPr txBox="1"/>
          <p:nvPr/>
        </p:nvSpPr>
        <p:spPr>
          <a:xfrm>
            <a:off x="953729" y="6213987"/>
            <a:ext cx="7413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The Epiphany CE Primary School</a:t>
            </a:r>
            <a:endParaRPr lang="en-GB" sz="2800" b="1" dirty="0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F62B408-5828-2CB4-1B9B-1211CFE2A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15" y="5807486"/>
            <a:ext cx="853514" cy="92972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389D881-7AAD-05C0-A0BB-640E40F167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2" y="196645"/>
            <a:ext cx="3519949" cy="52799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7CE288-C3AF-7063-43CD-60C8AAACF2E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051" y="196645"/>
            <a:ext cx="3519949" cy="52799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BFB063-12D2-D733-01DA-334A851B4F0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6025" y="196646"/>
            <a:ext cx="3519949" cy="527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587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107735-894B-5707-E28F-3770D7CF9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8A3A9F4-6AF9-5276-84B6-B07EC4CE87F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3429000"/>
            <a:ext cx="5143500" cy="3429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B3B6668-A0CF-9D6F-5B60-614B8A6A92BB}"/>
              </a:ext>
            </a:extLst>
          </p:cNvPr>
          <p:cNvSpPr txBox="1"/>
          <p:nvPr/>
        </p:nvSpPr>
        <p:spPr>
          <a:xfrm>
            <a:off x="953729" y="6213987"/>
            <a:ext cx="7413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The Epiphany CE Primary School</a:t>
            </a:r>
            <a:endParaRPr lang="en-GB" sz="2800" b="1" dirty="0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6F8F2CF-5994-A106-569F-621A47E129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15" y="5807486"/>
            <a:ext cx="853514" cy="9297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B9C9FC-9BF2-9727-9E7D-2345C845DC2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5143500" cy="3429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592070-74E5-C6DD-5093-6A4079B5F50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7389" y="3429000"/>
            <a:ext cx="5029201" cy="3429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AA1E872-15D9-C47B-EE64-0136E0B565E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7391" y="0"/>
            <a:ext cx="50292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193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E6A9CC-D6ED-4756-040E-E0C37B9BF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9ACF50E9-F583-AB93-22A5-A506C7B8680D}"/>
              </a:ext>
            </a:extLst>
          </p:cNvPr>
          <p:cNvSpPr txBox="1"/>
          <p:nvPr/>
        </p:nvSpPr>
        <p:spPr>
          <a:xfrm>
            <a:off x="953729" y="6213987"/>
            <a:ext cx="7413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St Lawrence CE Primary School</a:t>
            </a:r>
            <a:endParaRPr lang="en-GB" sz="2800" b="1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21C686C-768B-EA25-CEB0-220B976827A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3092" y="3126310"/>
            <a:ext cx="5143500" cy="3429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3984D1-20BA-D7A9-5BA7-C149729A612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972" y="164342"/>
            <a:ext cx="3190568" cy="47858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136073-E0B0-2C09-0513-AF7DAA2F88A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0039" y="218768"/>
            <a:ext cx="5143500" cy="3429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56BC506-9156-D08F-EC27-93628DECE92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2761" y="3198660"/>
            <a:ext cx="3913239" cy="2608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BF46AE-F01C-B831-88DE-3B1EFBB6010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12" y="5432354"/>
            <a:ext cx="911546" cy="130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553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82B010-0D40-7E26-E571-33043734D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9A7E546-B1BA-6800-49F9-ED158B6923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6116" y="3558683"/>
            <a:ext cx="4866968" cy="31149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BDAD4DD-C863-9F31-4D0A-A5E0267594B2}"/>
              </a:ext>
            </a:extLst>
          </p:cNvPr>
          <p:cNvSpPr txBox="1"/>
          <p:nvPr/>
        </p:nvSpPr>
        <p:spPr>
          <a:xfrm>
            <a:off x="1071705" y="6213987"/>
            <a:ext cx="7413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St Lawrence CE Primary School</a:t>
            </a:r>
            <a:endParaRPr lang="en-GB" sz="2800" b="1" dirty="0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87D7724-D043-D192-053F-D70B65DA364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12" y="5432354"/>
            <a:ext cx="911546" cy="13048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8CD3733-B516-4B3A-0F79-B4C5A519659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6116" y="0"/>
            <a:ext cx="4866968" cy="32446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BA04F55-9463-718C-1A5A-9133D902E44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2012" y="3558683"/>
            <a:ext cx="4866968" cy="31785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FA21A62-FA9C-5C5B-35FF-5047C9DAEA8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2012" y="0"/>
            <a:ext cx="4866968" cy="324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133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4C4499-37F0-66F4-5ADB-F44BEB87D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B9D804D-65CF-0265-0ECE-A335DB5103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616" y="3510116"/>
            <a:ext cx="4681383" cy="33592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A379F4D-06F6-40F5-4619-68FD6C1D461B}"/>
              </a:ext>
            </a:extLst>
          </p:cNvPr>
          <p:cNvSpPr txBox="1"/>
          <p:nvPr/>
        </p:nvSpPr>
        <p:spPr>
          <a:xfrm>
            <a:off x="1071705" y="6213987"/>
            <a:ext cx="7413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St Lawrence CE Primary School</a:t>
            </a:r>
            <a:endParaRPr lang="en-GB" sz="2800" b="1" dirty="0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0035613-6EB7-50C1-18F9-FD629A96EF0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12" y="5432354"/>
            <a:ext cx="911546" cy="13048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3CCC791-2436-35AF-CD7A-A2569E49DC0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3757" y="0"/>
            <a:ext cx="5038865" cy="35101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EE1E787-8D63-3A6E-5E51-0CF84FDC150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3757" y="3510116"/>
            <a:ext cx="5038865" cy="335924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E40594C-E372-71C2-0806-51EC35AD0A8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616" y="-11359"/>
            <a:ext cx="4681383" cy="351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213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9BAB8A-3697-A797-AD45-869B7279C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B6C1363-2AF4-9089-B4AB-DC0E7911A9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3676" y="2063540"/>
            <a:ext cx="6942992" cy="46286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AE16BC-7C08-4B68-5178-0EEB676F8D9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69" y="552660"/>
            <a:ext cx="3168580" cy="47528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0A13ABB-CBE4-6086-DFEA-831A603DD6B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8818" y="0"/>
            <a:ext cx="5250682" cy="35004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48D142E-79FA-7FB8-635E-933B88C247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519" y="5612694"/>
            <a:ext cx="5128704" cy="115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87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D8E361-AA06-0EF3-DD9B-DC92312B1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5067D4C-2D88-3535-6B65-5221683CBB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108" y="3526970"/>
            <a:ext cx="4996544" cy="33310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1E43430-54DC-C83C-DCAF-EBC8E79E2B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519" y="5612694"/>
            <a:ext cx="5128704" cy="11583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06EFD07-8815-C096-6131-8396782F247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1363" y="-1"/>
            <a:ext cx="4996544" cy="33310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CA3A53-4BE7-48D5-7246-448EF2CBC82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108" y="0"/>
            <a:ext cx="4996544" cy="33310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96D80D2-13FB-649F-237F-FB78BAD0A3C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7449" y="3526970"/>
            <a:ext cx="4996544" cy="333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028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825FE992E5DD4D85BF71C653CBB175" ma:contentTypeVersion="16" ma:contentTypeDescription="Create a new document." ma:contentTypeScope="" ma:versionID="4cdf301c43e2941f5f95aa9fc9c06707">
  <xsd:schema xmlns:xsd="http://www.w3.org/2001/XMLSchema" xmlns:xs="http://www.w3.org/2001/XMLSchema" xmlns:p="http://schemas.microsoft.com/office/2006/metadata/properties" xmlns:ns2="2f116d5b-396f-4e4a-83ba-9442a2ac4a70" xmlns:ns3="873c8154-3c09-4d2b-bc70-ee9717c37655" xmlns:ns4="5f99eff7-e4a8-4768-8b94-9c1291187b3f" xmlns:ns5="ac15c9f3-89de-41f0-808e-0d6a6779343a" targetNamespace="http://schemas.microsoft.com/office/2006/metadata/properties" ma:root="true" ma:fieldsID="6efc43b3e3ddd322d34f811a7d48630b" ns2:_="" ns3:_="" ns4:_="" ns5:_="">
    <xsd:import namespace="2f116d5b-396f-4e4a-83ba-9442a2ac4a70"/>
    <xsd:import namespace="873c8154-3c09-4d2b-bc70-ee9717c37655"/>
    <xsd:import namespace="5f99eff7-e4a8-4768-8b94-9c1291187b3f"/>
    <xsd:import namespace="ac15c9f3-89de-41f0-808e-0d6a677934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3:lcf76f155ced4ddcb4097134ff3c332f" minOccurs="0"/>
                <xsd:element ref="ns4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4:SharedWithUsers" minOccurs="0"/>
                <xsd:element ref="ns5:SharedWithDetails" minOccurs="0"/>
                <xsd:element ref="ns2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116d5b-396f-4e4a-83ba-9442a2ac4a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3c8154-3c09-4d2b-bc70-ee9717c37655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14" nillable="true" ma:taxonomy="true" ma:internalName="lcf76f155ced4ddcb4097134ff3c332f" ma:taxonomyFieldName="MediaServiceImageTags" ma:displayName="Image Tags" ma:default="" ma:fieldId="{5cf76f15-5ced-4ddc-b409-7134ff3c332f}" ma:taxonomyMulti="true" ma:sspId="71f0d364-be92-4614-a188-50d73f5ac096" ma:termSetId="00000000-0000-0000-0000-0000000000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99eff7-e4a8-4768-8b94-9c1291187b3f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55d6ca5a-e4b2-4766-a4f2-af6f31138613}" ma:internalName="TaxCatchAll" ma:showField="CatchAllData" ma:web="5f99eff7-e4a8-4768-8b94-9c1291187b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15c9f3-89de-41f0-808e-0d6a6779343a" elementFormDefault="qualified">
    <xsd:import namespace="http://schemas.microsoft.com/office/2006/documentManagement/types"/>
    <xsd:import namespace="http://schemas.microsoft.com/office/infopath/2007/PartnerControls"/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f99eff7-e4a8-4768-8b94-9c1291187b3f">
      <UserInfo>
        <DisplayName/>
        <AccountId xsi:nil="true"/>
        <AccountType/>
      </UserInfo>
    </SharedWithUsers>
    <lcf76f155ced4ddcb4097134ff3c332f xmlns="873c8154-3c09-4d2b-bc70-ee9717c37655">
      <Terms xmlns="http://schemas.microsoft.com/office/infopath/2007/PartnerControls"/>
    </lcf76f155ced4ddcb4097134ff3c332f>
    <TaxCatchAll xmlns="5f99eff7-e4a8-4768-8b94-9c1291187b3f" xsi:nil="true"/>
  </documentManagement>
</p:properties>
</file>

<file path=customXml/itemProps1.xml><?xml version="1.0" encoding="utf-8"?>
<ds:datastoreItem xmlns:ds="http://schemas.openxmlformats.org/officeDocument/2006/customXml" ds:itemID="{D77A9543-7CC5-4CB0-8756-87ED0379C1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116d5b-396f-4e4a-83ba-9442a2ac4a70"/>
    <ds:schemaRef ds:uri="873c8154-3c09-4d2b-bc70-ee9717c37655"/>
    <ds:schemaRef ds:uri="5f99eff7-e4a8-4768-8b94-9c1291187b3f"/>
    <ds:schemaRef ds:uri="ac15c9f3-89de-41f0-808e-0d6a677934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243001F-A682-44C6-BAC6-242D6FE402C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59420F-A72B-4897-9AE0-10ACE3B4F2C1}">
  <ds:schemaRefs>
    <ds:schemaRef ds:uri="http://schemas.microsoft.com/office/2006/metadata/properties"/>
    <ds:schemaRef ds:uri="http://schemas.microsoft.com/office/infopath/2007/PartnerControls"/>
    <ds:schemaRef ds:uri="5f99eff7-e4a8-4768-8b94-9c1291187b3f"/>
    <ds:schemaRef ds:uri="873c8154-3c09-4d2b-bc70-ee9717c3765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41</Words>
  <Application>Microsoft Office PowerPoint</Application>
  <PresentationFormat>Widescreen</PresentationFormat>
  <Paragraphs>13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Diocese Consortium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 Sanders</dc:creator>
  <cp:lastModifiedBy>Robert Sanders</cp:lastModifiedBy>
  <cp:revision>1</cp:revision>
  <dcterms:created xsi:type="dcterms:W3CDTF">2026-05-05T08:42:37Z</dcterms:created>
  <dcterms:modified xsi:type="dcterms:W3CDTF">2026-05-05T10:02:18Z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226900</vt:r8>
  </property>
  <property fmtid="{D5CDD505-2E9C-101B-9397-08002B2CF9AE}" pid="3" name="ContentTypeId">
    <vt:lpwstr>0x01010034825FE992E5DD4D85BF71C653CBB175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