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510" r:id="rId5"/>
    <p:sldId id="530" r:id="rId6"/>
    <p:sldId id="260" r:id="rId7"/>
    <p:sldId id="257" r:id="rId8"/>
    <p:sldId id="259" r:id="rId9"/>
    <p:sldId id="267" r:id="rId10"/>
    <p:sldId id="261" r:id="rId11"/>
    <p:sldId id="531" r:id="rId12"/>
    <p:sldId id="263" r:id="rId13"/>
    <p:sldId id="264" r:id="rId14"/>
    <p:sldId id="265" r:id="rId15"/>
    <p:sldId id="533" r:id="rId16"/>
    <p:sldId id="269" r:id="rId17"/>
    <p:sldId id="532" r:id="rId18"/>
    <p:sldId id="271" r:id="rId19"/>
    <p:sldId id="262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739F1A-1899-489C-A34F-A4ACCD212B79}" v="1" dt="2025-08-15T14:42:32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6327"/>
  </p:normalViewPr>
  <p:slideViewPr>
    <p:cSldViewPr snapToGrid="0" snapToObjects="1">
      <p:cViewPr varScale="1">
        <p:scale>
          <a:sx n="83" d="100"/>
          <a:sy n="83" d="100"/>
        </p:scale>
        <p:origin x="45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D56E52-931D-44F6-B7E3-D59B6352A01B}" type="datetimeFigureOut">
              <a:rPr lang="en-GB" smtClean="0"/>
              <a:t>15/08/2025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EC446B-DA65-4D7F-8E37-E22D3E7EB2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867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The Lord said, ‘I have surely seen the affliction of My people who are in Egypt, and have given heed to their cry because of their taskmasters, for I am aware of their sufferings. So I have come down to deliver them from the power of the Egyptians...’ Exodus 3:7-8a (NASB)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Then the King will say to those on His right, ‘Come, you who are blessed by my Father, inherit the kingdom prepared for you from the foundation of the world.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12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‘For I was hungry and you gave me nothing to eat, I was thirsty and you gave me nothing to drink.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13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‘I was a stranger and you did not receive me as a guest, naked and you did not clothe me, sick and in prison and you did not visit me.”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‘Then they too will answer, Lord, when did we see you hungry or thirsty or a stranger or naked or sick or in prison, and did not give you whatever you needed?”’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God told Moses: ‘But I know that the king of Egypt will not permit you to go, except under compulsion. So I will stretch out My hand and strike Egypt with all My miracles which I shall do in the midst of it; and after that he will let you go.’ Exodus 3:19-20 (NASB)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Then the Lord said to Moses and Aaron in the land of Egypt, ‘This month shall be the beginning of months for you; it is to be the first month of the year to you.’ Exodus 12:1-2 (NASB). God gave directions to His people through Moses and Aaron so that this last plague would pass over and not harm them. Exodus 12:1-28 (NASB)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After forty years as a shepherd, ‘... Moses was pasturing the flock of Jethro his father-in-law, the priest of Midian; and he led the flock to the west side of the wilderness and came to Horeb, the mountain of God.’ Exodus 3:1 (NASB)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4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… and He will separate people one from another like a shepherd separates the sheep from the goats. He will put the sheep on his right and the goats on His left.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5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‘Then He will say to those on his left…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6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‘For I was hungry and you gave me food, I was thirsty and you gave me something to drink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7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‘… I was a stranger and you invited me in, I was naked and you gave me clothing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8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‘… I was sick and you took care of me …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9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‘… I was in prison and you visited me.”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10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move the slide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en-US"/>
              <a:t>Then the righteous will answer Him, ‘Lord, when did we see you hungry and feed you, or thirsty and give you something to drink? When did we see you a stranger and invite you in, or naked and clothe you? When did we see you sick or in prison and visit you?’</a:t>
            </a:r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 idx="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GB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2C9402AC-41F3-4094-9F49-0BE3ECAC73E3}" type="slidenum">
              <a:rPr lang="en-GB" sz="1400" b="0" strike="noStrike" spc="-1">
                <a:solidFill>
                  <a:srgbClr val="000000"/>
                </a:solidFill>
                <a:latin typeface="Times New Roman"/>
              </a:rPr>
              <a:t>11</a:t>
            </a:fld>
            <a:endParaRPr lang="en-GB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AF0F3-55C7-1D4D-B65F-9F4021B11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89B71-9F6A-5D48-AC8B-912B68927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D5FD9-E4BC-B14B-B7EF-74E7D789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3A895-5901-F446-A20E-C72945662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8A5B6-A433-374D-8066-D252C5738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8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97135-5DBE-B249-B805-EB8904249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08833D-3F15-F741-ACA7-DA51F07B5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447C9-5AA9-BD4B-B13E-DDB1982B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665D7-707D-8747-98DE-B538E5A0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8FE57-D60A-B546-9ADF-07D29EFE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6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22C06-E577-764F-A534-CF94B048C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215A5-5F51-774B-AD2C-3E9E07E01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CA571-4AC0-6F40-843A-ACF4B714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EF1FC-130B-2242-904C-981D369F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B2FD7-3B72-7D48-8EA8-62E6A1C9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7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4B11-2D0E-FC4C-A20E-59FC09EC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4C99F-D311-9647-BE57-0BAA5F15A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939C0-CC3A-8C4D-AA6E-0121985A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6EFE1-E1DD-A548-8FFB-99B3ABD8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AE494-3A7D-A644-BBB8-1AE532B8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6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D2BD1-35B0-CC44-8303-CFA86676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9C7CC-B025-DB4E-9E7E-AB925A196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DA28D-7D7B-D74C-9C0B-1E579657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2F2AD-BC0B-4C44-9B7C-C120730F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D0E90-E37D-DC47-A6AF-80515CFA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2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C5CAC-44AE-3C4C-BC14-6AB071C4A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88E15-06BE-4A44-BD3B-51B5F1A5C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D0B08-032C-014E-9F41-5A9BB3D2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93FC5-754C-0D42-B6AB-CEEC4ED3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5FAE8-935C-E141-8FDD-BF0D054E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78933-ABC9-DE4D-A306-0050D5BF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2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187F0-FC1E-284E-AE52-A7AA3B4F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DE68F-8134-7743-9766-8CF670A55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18418-8EC6-3E45-87F1-FF7C93291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64CA54-1F64-4145-92EA-8FC97D35B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95967D-8728-FF40-BF0C-6F7E426F5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DEEA28-694A-3F40-8386-DC29E35E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ACFDB-C5C8-9E45-9DA2-BCF559E1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3BBBE-117B-D74A-8E91-6BE19885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0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88697-E946-E546-A9C0-0EA9F2D5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BD15C-17A1-DC4E-8367-7C57AF40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4683E-C86D-204C-8393-83F0D12A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F0048-8C85-314A-A73D-AF0CE955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5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808EE-6CFF-3145-A57F-A0FCF824D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294FA-4C2E-B046-9E78-03531BDA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C212-5842-464A-965C-D9E8D5B8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1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D88FB-EC7F-FD48-A30D-5BB44A77E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F69A3-0120-D54C-B0C5-DA526C06A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D41E5-ECF1-6841-AFD9-FA7ABEBB1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263F1-F0D7-1840-8A9C-CC8D4355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88B1F-707E-0849-A742-4D1D6564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A0377-FA1E-9F45-8BFD-2BD1C0A6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1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3CD5-E234-D345-8BFD-DA0FA2FC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C61B95-8801-9848-A82A-47997AB5A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4F9E6-4CD5-E744-96EC-126805B13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57031D-0234-5C4A-8986-609DFD3BC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B8CF4-9CCE-3246-AB83-09F383CF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5F058-0DAC-EC43-A4E0-502797A5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60004-A33D-AB4A-A6DD-DFFC35527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331C5-9537-6540-868D-845B2879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F71C2-2F73-3B45-87DD-D85A7D832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7B671-3397-A641-9452-AC71007C1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039DC-791F-A744-ABDF-8F7476249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1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v5nygOJpZ2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B2A0AB-94DA-4804-3797-1E979D47CDA6}"/>
              </a:ext>
            </a:extLst>
          </p:cNvPr>
          <p:cNvSpPr txBox="1"/>
          <p:nvPr/>
        </p:nvSpPr>
        <p:spPr>
          <a:xfrm>
            <a:off x="3682219" y="4737241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Shine Your Light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BE94CE-5EA1-28F1-AF12-F48709413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711" y="738382"/>
            <a:ext cx="7182852" cy="34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0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9FB3A1-C03C-07F1-63B9-AAF24E93C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1331" y="-15238"/>
            <a:ext cx="5303520" cy="68945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0082EAE-5909-6E36-5216-FD789434876C}"/>
              </a:ext>
            </a:extLst>
          </p:cNvPr>
          <p:cNvSpPr txBox="1"/>
          <p:nvPr/>
        </p:nvSpPr>
        <p:spPr>
          <a:xfrm>
            <a:off x="1153552" y="1087942"/>
            <a:ext cx="7033846" cy="4221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Dear God,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remind me that whenever anyone is suffering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 in need of kindness,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Jesus is present with them.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me the courage to show compassion to those in any kind of 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need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specially when I am tempted to blame them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nd say that it is their own fault.</a:t>
            </a:r>
          </a:p>
          <a:p>
            <a:pPr>
              <a:lnSpc>
                <a:spcPct val="107000"/>
              </a:lnSpc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1E9A9C-7613-2282-D6A1-7204437C516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0444" y="362242"/>
            <a:ext cx="3001108" cy="39014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6EDD4D-F384-FD71-08DF-3F0709100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477" y="343798"/>
            <a:ext cx="4495106" cy="30852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EE2103-CA79-BE0F-737F-DAE61C73C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02" y="3644323"/>
            <a:ext cx="4604779" cy="28698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8F6F04-EE36-46E2-B4F0-6721716BB8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7140" y="343798"/>
            <a:ext cx="4604779" cy="308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7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4D4C0F-3511-F8F1-492B-914D8B33579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543" y="2300854"/>
            <a:ext cx="5904914" cy="405224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4F6C62-5D9A-2F64-DD00-22A4AF8C8B5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0042" y="107486"/>
            <a:ext cx="2989589" cy="20538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A698D3-2569-06F2-24C3-1EFC68AB9D8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6481" y="139412"/>
            <a:ext cx="3166396" cy="19756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BC69BA-DB00-D656-6EB2-3633CB75047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5557" y="107486"/>
            <a:ext cx="2989589" cy="20075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4DB099-D529-339B-5FC9-93ADEA2DF5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4723" y="548640"/>
            <a:ext cx="8909539" cy="53457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EB5C68A-61BB-4D40-9696-28D5C32EE239}" vid="{6709E68C-0A3E-AB4D-BC45-2D9D20EC0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039752084F974F8A936374EF80F060" ma:contentTypeVersion="15" ma:contentTypeDescription="Create a new document." ma:contentTypeScope="" ma:versionID="8b3dcbd50e312aaa6dbe14a2ac7ac714">
  <xsd:schema xmlns:xsd="http://www.w3.org/2001/XMLSchema" xmlns:xs="http://www.w3.org/2001/XMLSchema" xmlns:p="http://schemas.microsoft.com/office/2006/metadata/properties" xmlns:ns2="2f116d5b-396f-4e4a-83ba-9442a2ac4a70" xmlns:ns3="ac15c9f3-89de-41f0-808e-0d6a6779343a" targetNamespace="http://schemas.microsoft.com/office/2006/metadata/properties" ma:root="true" ma:fieldsID="fe504a614335da41c454dfa96277e792" ns2:_="" ns3:_="">
    <xsd:import namespace="2f116d5b-396f-4e4a-83ba-9442a2ac4a70"/>
    <xsd:import namespace="ac15c9f3-89de-41f0-808e-0d6a677934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16d5b-396f-4e4a-83ba-9442a2ac4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06aabbe-596b-4e13-ae27-cd64ca0bc1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5c9f3-89de-41f0-808e-0d6a6779343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e0d2ad1-54e3-4a9c-a987-51603e5c7a31}" ma:internalName="TaxCatchAll" ma:showField="CatchAllData" ma:web="ac15c9f3-89de-41f0-808e-0d6a677934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15c9f3-89de-41f0-808e-0d6a6779343a" xsi:nil="true"/>
    <lcf76f155ced4ddcb4097134ff3c332f xmlns="2f116d5b-396f-4e4a-83ba-9442a2ac4a7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9025FA-B66B-4FF7-B138-DC89D687E1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116d5b-396f-4e4a-83ba-9442a2ac4a70"/>
    <ds:schemaRef ds:uri="ac15c9f3-89de-41f0-808e-0d6a677934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1B70F89-47FD-403D-A47A-C91564A3EB20}">
  <ds:schemaRefs>
    <ds:schemaRef ds:uri="http://schemas.microsoft.com/office/2006/metadata/properties"/>
    <ds:schemaRef ds:uri="http://schemas.microsoft.com/office/infopath/2007/PartnerControls"/>
    <ds:schemaRef ds:uri="ac15c9f3-89de-41f0-808e-0d6a6779343a"/>
    <ds:schemaRef ds:uri="2f116d5b-396f-4e4a-83ba-9442a2ac4a70"/>
  </ds:schemaRefs>
</ds:datastoreItem>
</file>

<file path=customXml/itemProps3.xml><?xml version="1.0" encoding="utf-8"?>
<ds:datastoreItem xmlns:ds="http://schemas.openxmlformats.org/officeDocument/2006/customXml" ds:itemID="{1F72AC92-8209-4A46-9BFB-02F0402272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690</Words>
  <Application>Microsoft Office PowerPoint</Application>
  <PresentationFormat>Widescreen</PresentationFormat>
  <Paragraphs>53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of England  Schools Leadership Induction 28th September 2022</dc:title>
  <dc:creator>Richard Wharton</dc:creator>
  <cp:lastModifiedBy>Jane Kelly</cp:lastModifiedBy>
  <cp:revision>71</cp:revision>
  <dcterms:created xsi:type="dcterms:W3CDTF">2022-09-27T14:25:11Z</dcterms:created>
  <dcterms:modified xsi:type="dcterms:W3CDTF">2025-08-15T14:42:41Z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0x0101003C039752084F974F8A936374EF80F060</vt:lpwstr>
  </property>
  <property fmtid="{D5CDD505-2E9C-101B-9397-08002B2CF9AE}" pid="3" name="MediaServiceImageTags">
    <vt:lpwstr/>
  </property>
</Properties>
</file>