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510" r:id="rId5"/>
    <p:sldId id="530" r:id="rId6"/>
    <p:sldId id="258" r:id="rId7"/>
    <p:sldId id="529" r:id="rId8"/>
    <p:sldId id="508" r:id="rId9"/>
    <p:sldId id="51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4149A86-4A89-40F6-B41A-67D571675309}" v="3" dt="2025-08-15T14:28:22.2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6327"/>
  </p:normalViewPr>
  <p:slideViewPr>
    <p:cSldViewPr snapToGrid="0" snapToObjects="1">
      <p:cViewPr varScale="1">
        <p:scale>
          <a:sx n="83" d="100"/>
          <a:sy n="83" d="100"/>
        </p:scale>
        <p:origin x="45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e Kelly" userId="41c6f8bf-ec78-404f-b4e6-607550ea2c16" providerId="ADAL" clId="{84149A86-4A89-40F6-B41A-67D571675309}"/>
    <pc:docChg chg="custSel modSld">
      <pc:chgData name="Jane Kelly" userId="41c6f8bf-ec78-404f-b4e6-607550ea2c16" providerId="ADAL" clId="{84149A86-4A89-40F6-B41A-67D571675309}" dt="2025-08-15T14:28:13.789" v="44" actId="20577"/>
      <pc:docMkLst>
        <pc:docMk/>
      </pc:docMkLst>
      <pc:sldChg chg="modSp mod">
        <pc:chgData name="Jane Kelly" userId="41c6f8bf-ec78-404f-b4e6-607550ea2c16" providerId="ADAL" clId="{84149A86-4A89-40F6-B41A-67D571675309}" dt="2025-08-15T14:26:47.155" v="13" actId="5793"/>
        <pc:sldMkLst>
          <pc:docMk/>
          <pc:sldMk cId="2495230939" sldId="510"/>
        </pc:sldMkLst>
        <pc:spChg chg="mod">
          <ac:chgData name="Jane Kelly" userId="41c6f8bf-ec78-404f-b4e6-607550ea2c16" providerId="ADAL" clId="{84149A86-4A89-40F6-B41A-67D571675309}" dt="2025-08-15T14:26:47.155" v="13" actId="5793"/>
          <ac:spMkLst>
            <pc:docMk/>
            <pc:sldMk cId="2495230939" sldId="510"/>
            <ac:spMk id="7" creationId="{FF105F03-9BA4-AA24-C2C4-8FDC0F079E8F}"/>
          </ac:spMkLst>
        </pc:spChg>
      </pc:sldChg>
      <pc:sldChg chg="modSp mod">
        <pc:chgData name="Jane Kelly" userId="41c6f8bf-ec78-404f-b4e6-607550ea2c16" providerId="ADAL" clId="{84149A86-4A89-40F6-B41A-67D571675309}" dt="2025-08-15T14:28:13.789" v="44" actId="20577"/>
        <pc:sldMkLst>
          <pc:docMk/>
          <pc:sldMk cId="2364582811" sldId="529"/>
        </pc:sldMkLst>
        <pc:spChg chg="mod">
          <ac:chgData name="Jane Kelly" userId="41c6f8bf-ec78-404f-b4e6-607550ea2c16" providerId="ADAL" clId="{84149A86-4A89-40F6-B41A-67D571675309}" dt="2025-08-15T14:28:13.789" v="44" actId="20577"/>
          <ac:spMkLst>
            <pc:docMk/>
            <pc:sldMk cId="2364582811" sldId="529"/>
            <ac:spMk id="4" creationId="{AD0A7272-D9B3-854A-761A-55D1CA361490}"/>
          </ac:spMkLst>
        </pc:spChg>
      </pc:sldChg>
      <pc:sldChg chg="modSp mod">
        <pc:chgData name="Jane Kelly" userId="41c6f8bf-ec78-404f-b4e6-607550ea2c16" providerId="ADAL" clId="{84149A86-4A89-40F6-B41A-67D571675309}" dt="2025-08-15T14:27:26.222" v="23" actId="20577"/>
        <pc:sldMkLst>
          <pc:docMk/>
          <pc:sldMk cId="1714378462" sldId="530"/>
        </pc:sldMkLst>
        <pc:spChg chg="mod">
          <ac:chgData name="Jane Kelly" userId="41c6f8bf-ec78-404f-b4e6-607550ea2c16" providerId="ADAL" clId="{84149A86-4A89-40F6-B41A-67D571675309}" dt="2025-08-15T14:27:26.222" v="23" actId="20577"/>
          <ac:spMkLst>
            <pc:docMk/>
            <pc:sldMk cId="1714378462" sldId="530"/>
            <ac:spMk id="3" creationId="{E913B904-5979-2482-2855-04B720686E2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EAF0F3-55C7-1D4D-B65F-9F4021B11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A89B71-9F6A-5D48-AC8B-912B68927B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9D5FD9-E4BC-B14B-B7EF-74E7D7895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3A895-5901-F446-A20E-C72945662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68A5B6-A433-374D-8066-D252C57384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83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B97135-5DBE-B249-B805-EB8904249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608833D-3F15-F741-ACA7-DA51F07B5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7447C9-5AA9-BD4B-B13E-DDB1982B5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F665D7-707D-8747-98DE-B538E5A0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B8FE57-D60A-B546-9ADF-07D29EFE6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966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E22C06-E577-764F-A534-CF94B048C0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B215A5-5F51-774B-AD2C-3E9E07E015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5CA571-4AC0-6F40-843A-ACF4B714C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EF1FC-130B-2242-904C-981D369F5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B2FD7-3B72-7D48-8EA8-62E6A1C9C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795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34B11-2D0E-FC4C-A20E-59FC09EC6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4C99F-D311-9647-BE57-0BAA5F15A3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939C0-CC3A-8C4D-AA6E-0121985A6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6EFE1-E1DD-A548-8FFB-99B3ABD83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AE494-3A7D-A644-BBB8-1AE532B8A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162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D2BD1-35B0-CC44-8303-CFA866767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59C7CC-B025-DB4E-9E7E-AB925A196C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5DA28D-7D7B-D74C-9C0B-1E5796579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B2F2AD-BC0B-4C44-9B7C-C120730FB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0D0E90-E37D-DC47-A6AF-80515CFA3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1623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EC5CAC-44AE-3C4C-BC14-6AB071C4A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88E15-06BE-4A44-BD3B-51B5F1A5CD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E4D0B08-032C-014E-9F41-5A9BB3D2C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193FC5-754C-0D42-B6AB-CEEC4ED30C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65FAE8-935C-E141-8FDD-BF0D054E5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C78933-ABC9-DE4D-A306-0050D5BF9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724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187F0-FC1E-284E-AE52-A7AA3B4F7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4DE68F-8134-7743-9766-8CF670A557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DF18418-8EC6-3E45-87F1-FF7C93291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64CA54-1F64-4145-92EA-8FC97D35BF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395967D-8728-FF40-BF0C-6F7E426F52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DEEA28-694A-3F40-8386-DC29E35E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5ACFDB-C5C8-9E45-9DA2-BCF559E10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B3BBBE-117B-D74A-8E91-6BE19885C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807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88697-E946-E546-A9C0-0EA9F2D57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8BD15C-17A1-DC4E-8367-7C57AF401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E4683E-C86D-204C-8393-83F0D12A9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FF0048-8C85-314A-A73D-AF0CE955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75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8808EE-6CFF-3145-A57F-A0FCF824D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82294FA-4C2E-B046-9E78-03531BDAB5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ECC212-5842-464A-965C-D9E8D5B8B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619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D88FB-EC7F-FD48-A30D-5BB44A77EB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F69A3-0120-D54C-B0C5-DA526C06A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AD41E5-ECF1-6841-AFD9-FA7ABEBB1A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263F1-F0D7-1840-8A9C-CC8D4355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C88B1F-707E-0849-A742-4D1D6564C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3A0377-FA1E-9F45-8BFD-2BD1C0A6F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412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3C3CD5-E234-D345-8BFD-DA0FA2FCB6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C61B95-8801-9848-A82A-47997AB5AC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24F9E6-4CD5-E744-96EC-126805B13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57031D-0234-5C4A-8986-609DFD3BC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AB8CF4-9CCE-3246-AB83-09F383CF4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D5F058-0DAC-EC43-A4E0-502797A5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960004-A33D-AB4A-A6DD-DFFC35527F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D331C5-9537-6540-868D-845B28793C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7F71C2-2F73-3B45-87DD-D85A7D832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8FF51-AD92-9A41-972C-B9E184C75B97}" type="datetimeFigureOut">
              <a:rPr lang="en-US" smtClean="0"/>
              <a:t>8/15/2025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C7B671-3397-A641-9452-AC71007C10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039DC-791F-A744-ABDF-8F7476249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702166-096A-6147-A555-1EA37B3E82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316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66RaKmBnfWQ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youtube.com/watch?v=Q0uj8Yv1yUk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8GpVHw0U8co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FF105F03-9BA4-AA24-C2C4-8FDC0F079E8F}"/>
              </a:ext>
            </a:extLst>
          </p:cNvPr>
          <p:cNvSpPr txBox="1"/>
          <p:nvPr/>
        </p:nvSpPr>
        <p:spPr>
          <a:xfrm>
            <a:off x="3400863" y="5393174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Refugee King </a:t>
            </a:r>
            <a:endParaRPr lang="en-GB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F82275-AAA4-00FE-9C1F-856F05F28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5047" y="1474222"/>
            <a:ext cx="7201905" cy="354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13B904-5979-2482-2855-04B720686E26}"/>
              </a:ext>
            </a:extLst>
          </p:cNvPr>
          <p:cNvSpPr txBox="1"/>
          <p:nvPr/>
        </p:nvSpPr>
        <p:spPr>
          <a:xfrm>
            <a:off x="3328182" y="5013346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Paddington</a:t>
            </a:r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9C559F6-E9E8-90DC-5027-9D3262C85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3153" y="1337537"/>
            <a:ext cx="7125694" cy="302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378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5F874B-9547-1896-97BE-22DEE2E01D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786" y="487484"/>
            <a:ext cx="8824546" cy="588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1405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D0A7272-D9B3-854A-761A-55D1CA361490}"/>
              </a:ext>
            </a:extLst>
          </p:cNvPr>
          <p:cNvSpPr txBox="1"/>
          <p:nvPr/>
        </p:nvSpPr>
        <p:spPr>
          <a:xfrm>
            <a:off x="3046828" y="5320760"/>
            <a:ext cx="60983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2"/>
              </a:rPr>
              <a:t>Jesus was </a:t>
            </a:r>
            <a:r>
              <a:rPr lang="en-GB">
                <a:hlinkClick r:id="rId2"/>
              </a:rPr>
              <a:t>a Refugee</a:t>
            </a:r>
            <a:endParaRPr lang="en-GB" dirty="0"/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380B81-53D9-0B38-B496-2C2B1BC5E3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1732" y="890909"/>
            <a:ext cx="7068536" cy="3781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5828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Number Placeholder 1">
            <a:extLst>
              <a:ext uri="{FF2B5EF4-FFF2-40B4-BE49-F238E27FC236}">
                <a16:creationId xmlns:a16="http://schemas.microsoft.com/office/drawing/2014/main" id="{75D1A70D-9FE5-296B-EC09-04107F3B0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DE6A643A-46AC-477A-A1E9-A90E15DD293A}" type="slidenum">
              <a:rPr lang="en-GB" altLang="en-US" sz="3600">
                <a:solidFill>
                  <a:schemeClr val="bg1"/>
                </a:solidFill>
              </a:rPr>
              <a:pPr>
                <a:spcBef>
                  <a:spcPct val="0"/>
                </a:spcBef>
                <a:buFontTx/>
                <a:buNone/>
              </a:pPr>
              <a:t>5</a:t>
            </a:fld>
            <a:endParaRPr lang="en-GB" altLang="en-US" sz="3600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310E561-FE3E-6387-259A-A24963877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2175" y="1214437"/>
            <a:ext cx="7867650" cy="442912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6AEFDE2-2B67-FB5B-43A0-456336CC6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2158" y="0"/>
            <a:ext cx="51076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8080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BEB5C68A-61BB-4D40-9696-28D5C32EE239}" vid="{6709E68C-0A3E-AB4D-BC45-2D9D20EC006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c15c9f3-89de-41f0-808e-0d6a6779343a" xsi:nil="true"/>
    <lcf76f155ced4ddcb4097134ff3c332f xmlns="2f116d5b-396f-4e4a-83ba-9442a2ac4a70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039752084F974F8A936374EF80F060" ma:contentTypeVersion="15" ma:contentTypeDescription="Create a new document." ma:contentTypeScope="" ma:versionID="8b3dcbd50e312aaa6dbe14a2ac7ac714">
  <xsd:schema xmlns:xsd="http://www.w3.org/2001/XMLSchema" xmlns:xs="http://www.w3.org/2001/XMLSchema" xmlns:p="http://schemas.microsoft.com/office/2006/metadata/properties" xmlns:ns2="2f116d5b-396f-4e4a-83ba-9442a2ac4a70" xmlns:ns3="ac15c9f3-89de-41f0-808e-0d6a6779343a" targetNamespace="http://schemas.microsoft.com/office/2006/metadata/properties" ma:root="true" ma:fieldsID="fe504a614335da41c454dfa96277e792" ns2:_="" ns3:_="">
    <xsd:import namespace="2f116d5b-396f-4e4a-83ba-9442a2ac4a70"/>
    <xsd:import namespace="ac15c9f3-89de-41f0-808e-0d6a677934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116d5b-396f-4e4a-83ba-9442a2ac4a7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206aabbe-596b-4e13-ae27-cd64ca0bc19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15c9f3-89de-41f0-808e-0d6a6779343a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0e0d2ad1-54e3-4a9c-a987-51603e5c7a31}" ma:internalName="TaxCatchAll" ma:showField="CatchAllData" ma:web="ac15c9f3-89de-41f0-808e-0d6a6779343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5E593F8-9757-4710-8BED-E3D2A0EB92D3}">
  <ds:schemaRefs>
    <ds:schemaRef ds:uri="http://schemas.microsoft.com/office/2006/metadata/properties"/>
    <ds:schemaRef ds:uri="http://schemas.microsoft.com/office/infopath/2007/PartnerControls"/>
    <ds:schemaRef ds:uri="ac15c9f3-89de-41f0-808e-0d6a6779343a"/>
    <ds:schemaRef ds:uri="2f116d5b-396f-4e4a-83ba-9442a2ac4a70"/>
  </ds:schemaRefs>
</ds:datastoreItem>
</file>

<file path=customXml/itemProps2.xml><?xml version="1.0" encoding="utf-8"?>
<ds:datastoreItem xmlns:ds="http://schemas.openxmlformats.org/officeDocument/2006/customXml" ds:itemID="{AA9B6DB9-6D81-40B6-82A3-4C67567A91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1D4AE69-B5DC-434D-915B-5CDF58AFD9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116d5b-396f-4e4a-83ba-9442a2ac4a70"/>
    <ds:schemaRef ds:uri="ac15c9f3-89de-41f0-808e-0d6a677934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898</TotalTime>
  <Words>8</Words>
  <Application>Microsoft Office PowerPoint</Application>
  <PresentationFormat>Widescreen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Church of England  Schools Leadership Induction 28th September 2022</dc:title>
  <dc:creator>Richard Wharton</dc:creator>
  <cp:lastModifiedBy>Jane Kelly</cp:lastModifiedBy>
  <cp:revision>48</cp:revision>
  <dcterms:created xsi:type="dcterms:W3CDTF">2022-09-27T14:25:11Z</dcterms:created>
  <dcterms:modified xsi:type="dcterms:W3CDTF">2025-08-15T14:28:22Z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0x0101003C039752084F974F8A936374EF80F060</vt:lpwstr>
  </property>
  <property fmtid="{D5CDD505-2E9C-101B-9397-08002B2CF9AE}" pid="3" name="MediaServiceImageTags">
    <vt:lpwstr/>
  </property>
</Properties>
</file>