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4E7C9F-28A8-4B85-A8C9-DA336D64EAD2}" v="144" dt="2024-09-17T15:07:53.2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45B4E-7219-5111-3418-B56F5DA806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3242FD-188F-6F69-00FA-061E6E7C65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32F086-2C5F-1ABE-8E82-445BEDF8D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D2CC-2D13-4DCB-A9FF-43B9447ECDD4}" type="datetimeFigureOut">
              <a:rPr lang="en-GB" smtClean="0"/>
              <a:t>17/09/2024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6F25-5002-1AEA-A9EC-82F24EED1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C16FAC-B605-9C30-EE32-5741E3229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64BD3-6E9A-4955-AF06-2DFD76657B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2631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178A3-A4AE-CF1C-0E63-2C3F4F1C9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6D1850-BAD8-B13B-4457-BCA157DA77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E5F4FE-D577-0566-9558-D00048E92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D2CC-2D13-4DCB-A9FF-43B9447ECDD4}" type="datetimeFigureOut">
              <a:rPr lang="en-GB" smtClean="0"/>
              <a:t>17/09/2024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F3CECA-1CB2-995B-BFDA-55833486B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EF88C2-4579-FF5B-5092-61F82CE25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64BD3-6E9A-4955-AF06-2DFD76657B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5269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5E9F8B-F4FD-3E85-4703-D16FDF3D3C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ED734-9BB6-3DA1-40E1-CEAA90CFC2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25862A-9A22-04A6-7730-9991C3B66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D2CC-2D13-4DCB-A9FF-43B9447ECDD4}" type="datetimeFigureOut">
              <a:rPr lang="en-GB" smtClean="0"/>
              <a:t>17/09/2024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B79609-7E2A-5E11-FF0E-50FB706D5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1EFB44-23E5-DB9B-8E23-04FDB3F0F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64BD3-6E9A-4955-AF06-2DFD76657B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7461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93CC7-45C0-477E-03D5-CEF751744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6B8012-2EBF-48D1-AFA6-AAAB7D0C44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9E1612-B063-442C-D76B-532714FD9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D2CC-2D13-4DCB-A9FF-43B9447ECDD4}" type="datetimeFigureOut">
              <a:rPr lang="en-GB" smtClean="0"/>
              <a:t>17/09/2024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EC1CFA-47D7-AD99-33A2-9223BC744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107EA2-6204-16CB-A8DA-DFB804E25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64BD3-6E9A-4955-AF06-2DFD76657B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5590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68B46-08AD-AA92-E40E-C6CF5ACB2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32478C-EB82-B477-72A0-0011E9C985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303D13-0F65-0CF4-0AF3-ABAC26652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D2CC-2D13-4DCB-A9FF-43B9447ECDD4}" type="datetimeFigureOut">
              <a:rPr lang="en-GB" smtClean="0"/>
              <a:t>17/09/2024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3F4E17-A812-C3EE-F0EC-4FCA18CC9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8387FC-A173-F1FD-C64B-3B3623895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64BD3-6E9A-4955-AF06-2DFD76657B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68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948BA-D9CE-011D-71C4-5FE150403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2933D-6FD6-1745-7715-3329A03610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6DA4DF-6C0F-60CA-F471-48365E0EBA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C350F0-E65A-E387-F43D-FBFC23A00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D2CC-2D13-4DCB-A9FF-43B9447ECDD4}" type="datetimeFigureOut">
              <a:rPr lang="en-GB" smtClean="0"/>
              <a:t>17/09/2024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87865-2A80-A6BD-F41D-8DCB809729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EC0450-3E38-4466-DCED-76933E2C9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64BD3-6E9A-4955-AF06-2DFD76657B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8045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5E290C-266C-5F31-8698-7177E63BD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73CA29-170B-237F-4E1C-D6B6847F7E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DF577C-C8C1-466A-9097-0140B8FC8B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DC067C-59BD-66A8-25E8-CCF9D490BA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A41CBB-EB88-848E-C05E-99937773DB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0EBA9C-2B21-C02A-64D8-94DC704D9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D2CC-2D13-4DCB-A9FF-43B9447ECDD4}" type="datetimeFigureOut">
              <a:rPr lang="en-GB" smtClean="0"/>
              <a:t>17/09/2024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36AB7EF-8AD3-DE04-0673-C6711DDA61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DC1BAA-77DB-AD98-E235-3BED5757E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64BD3-6E9A-4955-AF06-2DFD76657B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399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86EFD-BDC9-2E65-2DC6-5CA9BE03C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28EE36-B0E6-62C5-24CC-89635DAE0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D2CC-2D13-4DCB-A9FF-43B9447ECDD4}" type="datetimeFigureOut">
              <a:rPr lang="en-GB" smtClean="0"/>
              <a:t>17/09/2024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0E48D0-1CC8-89F1-71C3-9EFB31477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67DB33-FA79-8AC0-97F6-B47E9D5C8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64BD3-6E9A-4955-AF06-2DFD76657B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9465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09ADEC-70B4-BE6E-BF5E-DF238A7A7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D2CC-2D13-4DCB-A9FF-43B9447ECDD4}" type="datetimeFigureOut">
              <a:rPr lang="en-GB" smtClean="0"/>
              <a:t>17/09/2024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DFCD32-2DFE-CEE7-79FF-1D67339DE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C21DC4-F6CB-3881-FC57-F85A2B95E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64BD3-6E9A-4955-AF06-2DFD76657B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29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2036A-1534-E47C-186E-0B89B6570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5D1B3D-A553-856D-C575-529BEED337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F8AC89-0E95-43F9-5646-F04A3E0762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8CAA2A-10C6-1986-3470-BE930CE98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D2CC-2D13-4DCB-A9FF-43B9447ECDD4}" type="datetimeFigureOut">
              <a:rPr lang="en-GB" smtClean="0"/>
              <a:t>17/09/2024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F37F22-C960-DF18-3E6C-EC504133C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6D3578-7E0D-132A-4877-C40DFFE98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64BD3-6E9A-4955-AF06-2DFD76657B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1776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4336F-22A8-D613-D69F-317346059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D888A5-C3C4-4B65-CC86-3F3DCE0040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381F1F-55EF-5945-01F0-3BC164F150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F6F580-2642-D6AF-FD0E-4D33931FC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D2CC-2D13-4DCB-A9FF-43B9447ECDD4}" type="datetimeFigureOut">
              <a:rPr lang="en-GB" smtClean="0"/>
              <a:t>17/09/2024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3140FF-BDBA-8D0D-8D86-7C5778B1C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E59271-22FA-F01B-4515-47D27C760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64BD3-6E9A-4955-AF06-2DFD76657B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092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57FF3D-CD03-18E1-DF9A-5A9B0E09B4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AABC8F-A2BC-01BE-DBA7-E13F8BCBD3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65CE5E-EB17-041F-E01B-1408C49EC3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ABD2CC-2D13-4DCB-A9FF-43B9447ECDD4}" type="datetimeFigureOut">
              <a:rPr lang="en-GB" smtClean="0"/>
              <a:t>17/09/2024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725A9D-19AF-6E5C-A93B-DE64D45BE9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502B4F-B9C1-3B61-AC0F-487064A7ED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964BD3-6E9A-4955-AF06-2DFD76657B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1578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E3FAE40-DAD0-5B60-8E4B-79AF45F6139E}"/>
              </a:ext>
            </a:extLst>
          </p:cNvPr>
          <p:cNvSpPr txBox="1"/>
          <p:nvPr/>
        </p:nvSpPr>
        <p:spPr>
          <a:xfrm>
            <a:off x="446173" y="117189"/>
            <a:ext cx="804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>
                <a:latin typeface="Amasis MT Pro Light" panose="020F0502020204030204" pitchFamily="18" charset="0"/>
              </a:rPr>
              <a:t>Is it or isn’t it a dragonfly? </a:t>
            </a:r>
            <a:endParaRPr lang="en-GB" sz="4400" b="1" i="1" dirty="0">
              <a:latin typeface="Amasis MT Pro Light" panose="020F0502020204030204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F8BA091-EA3A-C55B-8881-6A724FF4B9E5}"/>
              </a:ext>
            </a:extLst>
          </p:cNvPr>
          <p:cNvGrpSpPr/>
          <p:nvPr/>
        </p:nvGrpSpPr>
        <p:grpSpPr>
          <a:xfrm>
            <a:off x="0" y="1083167"/>
            <a:ext cx="3847723" cy="2259682"/>
            <a:chOff x="0" y="938315"/>
            <a:chExt cx="3847723" cy="225968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A6446BF-0D7F-014E-6C0B-D5F9C0EA8B16}"/>
                </a:ext>
              </a:extLst>
            </p:cNvPr>
            <p:cNvGrpSpPr/>
            <p:nvPr/>
          </p:nvGrpSpPr>
          <p:grpSpPr>
            <a:xfrm>
              <a:off x="0" y="1621880"/>
              <a:ext cx="3694545" cy="769442"/>
              <a:chOff x="5680364" y="2121325"/>
              <a:chExt cx="3694545" cy="769442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2D8CC5F-8AD8-B1AB-5859-5060D8D26077}"/>
                  </a:ext>
                </a:extLst>
              </p:cNvPr>
              <p:cNvSpPr txBox="1"/>
              <p:nvPr/>
            </p:nvSpPr>
            <p:spPr>
              <a:xfrm>
                <a:off x="5680364" y="2244436"/>
                <a:ext cx="369454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/>
                  <a:t>Male Emperor Dragonfly</a:t>
                </a:r>
              </a:p>
              <a:p>
                <a:pPr algn="r"/>
                <a:r>
                  <a:rPr lang="en-US" dirty="0"/>
                  <a:t>(females are green)</a:t>
                </a:r>
                <a:endParaRPr lang="en-GB" dirty="0"/>
              </a:p>
            </p:txBody>
          </p:sp>
          <p:pic>
            <p:nvPicPr>
              <p:cNvPr id="1028" name="Picture 4" descr="Tick icon png transparent 9664304 PNG">
                <a:extLst>
                  <a:ext uri="{FF2B5EF4-FFF2-40B4-BE49-F238E27FC236}">
                    <a16:creationId xmlns:a16="http://schemas.microsoft.com/office/drawing/2014/main" id="{8D37AC61-D222-5BD6-D2B6-6F390E01FAC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004" t="19724" r="22848" b="24885"/>
              <a:stretch/>
            </p:blipFill>
            <p:spPr bwMode="auto">
              <a:xfrm>
                <a:off x="6096000" y="2121325"/>
                <a:ext cx="724401" cy="76944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7" name="Picture 2" descr="How to attract beautiful dragonflies to your garden | The Independent">
              <a:extLst>
                <a:ext uri="{FF2B5EF4-FFF2-40B4-BE49-F238E27FC236}">
                  <a16:creationId xmlns:a16="http://schemas.microsoft.com/office/drawing/2014/main" id="{A688D521-0363-5CF7-5E85-EA37242104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alphaModFix amt="3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173" y="938315"/>
              <a:ext cx="3401550" cy="22596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6" name="Picture 2" descr="How to attract beautiful dragonflies to your garden | The Independent">
            <a:extLst>
              <a:ext uri="{FF2B5EF4-FFF2-40B4-BE49-F238E27FC236}">
                <a16:creationId xmlns:a16="http://schemas.microsoft.com/office/drawing/2014/main" id="{E50BBC66-9885-F738-F8CD-E0464C4B30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51" y="1076747"/>
            <a:ext cx="3401550" cy="225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5010B8F8-F50F-56BC-EE35-54B19318941D}"/>
              </a:ext>
            </a:extLst>
          </p:cNvPr>
          <p:cNvGrpSpPr/>
          <p:nvPr/>
        </p:nvGrpSpPr>
        <p:grpSpPr>
          <a:xfrm>
            <a:off x="4049561" y="4790048"/>
            <a:ext cx="3694545" cy="783319"/>
            <a:chOff x="4903509" y="3278119"/>
            <a:chExt cx="3694545" cy="78331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02A02BB-3E08-A2D2-34DC-1FDA60550AAF}"/>
                </a:ext>
              </a:extLst>
            </p:cNvPr>
            <p:cNvSpPr txBox="1"/>
            <p:nvPr/>
          </p:nvSpPr>
          <p:spPr>
            <a:xfrm>
              <a:off x="4903509" y="3415107"/>
              <a:ext cx="36945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/>
                <a:t>Female Dainty Damselfly</a:t>
              </a:r>
            </a:p>
            <a:p>
              <a:pPr algn="r"/>
              <a:endParaRPr lang="en-GB" dirty="0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209F7CD-13F9-CDEC-1BAD-C7F6BAA0C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59247" t="19840" r="3494" b="17801"/>
            <a:stretch/>
          </p:blipFill>
          <p:spPr>
            <a:xfrm>
              <a:off x="5467912" y="3278119"/>
              <a:ext cx="553711" cy="648708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A63C10E2-DF42-C165-E83A-4591F96AF125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5000"/>
          </a:blip>
          <a:stretch>
            <a:fillRect/>
          </a:stretch>
        </p:blipFill>
        <p:spPr>
          <a:xfrm>
            <a:off x="4387219" y="3920752"/>
            <a:ext cx="3407959" cy="226181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03C6C15-D9B2-9268-FF1A-A71B0B348CC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" t="-666" r="1239" b="11153"/>
          <a:stretch/>
        </p:blipFill>
        <p:spPr>
          <a:xfrm>
            <a:off x="4402069" y="3918945"/>
            <a:ext cx="3407475" cy="2259682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E6F01D60-9B1B-AA8C-4DA0-AFAEB9FA5B7A}"/>
              </a:ext>
            </a:extLst>
          </p:cNvPr>
          <p:cNvGrpSpPr/>
          <p:nvPr/>
        </p:nvGrpSpPr>
        <p:grpSpPr>
          <a:xfrm>
            <a:off x="7943272" y="4666937"/>
            <a:ext cx="3694545" cy="769442"/>
            <a:chOff x="5680364" y="2121325"/>
            <a:chExt cx="3694545" cy="76944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1324F98-7935-5A45-BC19-98CC1F32E607}"/>
                </a:ext>
              </a:extLst>
            </p:cNvPr>
            <p:cNvSpPr txBox="1"/>
            <p:nvPr/>
          </p:nvSpPr>
          <p:spPr>
            <a:xfrm>
              <a:off x="5680364" y="2244436"/>
              <a:ext cx="36945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/>
                <a:t>Golden Ringed Dragonfly</a:t>
              </a:r>
            </a:p>
            <a:p>
              <a:pPr algn="r"/>
              <a:endParaRPr lang="en-GB" dirty="0"/>
            </a:p>
          </p:txBody>
        </p:sp>
        <p:pic>
          <p:nvPicPr>
            <p:cNvPr id="24" name="Picture 4" descr="Tick icon png transparent 9664304 PNG">
              <a:extLst>
                <a:ext uri="{FF2B5EF4-FFF2-40B4-BE49-F238E27FC236}">
                  <a16:creationId xmlns:a16="http://schemas.microsoft.com/office/drawing/2014/main" id="{3B5A6029-98B5-CF17-696C-5E6472DEFAA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004" t="19724" r="22848" b="24885"/>
            <a:stretch/>
          </p:blipFill>
          <p:spPr bwMode="auto">
            <a:xfrm>
              <a:off x="6096000" y="2121325"/>
              <a:ext cx="724401" cy="769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847EDA18-2045-1869-E909-06FDC7303E62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5000"/>
          </a:blip>
          <a:srcRect l="10200" r="5211"/>
          <a:stretch/>
        </p:blipFill>
        <p:spPr>
          <a:xfrm>
            <a:off x="8358908" y="3926827"/>
            <a:ext cx="3398172" cy="225968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167DCAA-8A47-22CF-A62A-E181FDA6D72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0200" r="5211"/>
          <a:stretch/>
        </p:blipFill>
        <p:spPr>
          <a:xfrm>
            <a:off x="8358908" y="3928957"/>
            <a:ext cx="3398172" cy="225968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1DB3C920-5AF4-FA31-F586-71F9328686D5}"/>
              </a:ext>
            </a:extLst>
          </p:cNvPr>
          <p:cNvSpPr txBox="1"/>
          <p:nvPr/>
        </p:nvSpPr>
        <p:spPr>
          <a:xfrm>
            <a:off x="-153054" y="4927036"/>
            <a:ext cx="3694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Elephant Hawk Moth</a:t>
            </a:r>
          </a:p>
          <a:p>
            <a:pPr algn="r"/>
            <a:endParaRPr lang="en-GB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32A757C4-1E4C-285A-B73C-9784E12164E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7085" t="20069" r="3494" b="17801"/>
          <a:stretch/>
        </p:blipFill>
        <p:spPr>
          <a:xfrm>
            <a:off x="674820" y="4815212"/>
            <a:ext cx="585854" cy="64633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53F66CF-3E70-A144-1675-03B74DD85162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35000"/>
          </a:blip>
          <a:stretch>
            <a:fillRect/>
          </a:stretch>
        </p:blipFill>
        <p:spPr>
          <a:xfrm>
            <a:off x="434920" y="3921795"/>
            <a:ext cx="3401863" cy="227400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C7B66D3-C582-9A58-1CC2-CBC5ADC51B85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r="7231"/>
          <a:stretch/>
        </p:blipFill>
        <p:spPr>
          <a:xfrm>
            <a:off x="431543" y="3933147"/>
            <a:ext cx="3401550" cy="2272522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BB291C4A-8B5D-82B2-00C9-AA3E167F5BD0}"/>
              </a:ext>
            </a:extLst>
          </p:cNvPr>
          <p:cNvSpPr txBox="1"/>
          <p:nvPr/>
        </p:nvSpPr>
        <p:spPr>
          <a:xfrm>
            <a:off x="4879818" y="2012954"/>
            <a:ext cx="2135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Bee Fly</a:t>
            </a:r>
          </a:p>
          <a:p>
            <a:pPr algn="r"/>
            <a:endParaRPr lang="en-GB" dirty="0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680EF70D-E38A-F16C-B066-9EAF34565FE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47209" y="1868991"/>
            <a:ext cx="566977" cy="64623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4DCA7CD-4AB0-01E7-7A53-B299593E2212}"/>
              </a:ext>
            </a:extLst>
          </p:cNvPr>
          <p:cNvPicPr>
            <a:picLocks noChangeAspect="1"/>
          </p:cNvPicPr>
          <p:nvPr/>
        </p:nvPicPr>
        <p:blipFill>
          <a:blip r:embed="rId11">
            <a:alphaModFix amt="35000"/>
          </a:blip>
          <a:srcRect r="3633" b="3596"/>
          <a:stretch/>
        </p:blipFill>
        <p:spPr>
          <a:xfrm>
            <a:off x="4387220" y="1076747"/>
            <a:ext cx="3407959" cy="227252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84C80B7-0850-9553-3EEA-90989389008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87220" y="1083167"/>
            <a:ext cx="3407959" cy="2267909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6EDBEC5E-EF3E-F641-CD3F-C7DEB23EFA8A}"/>
              </a:ext>
            </a:extLst>
          </p:cNvPr>
          <p:cNvSpPr txBox="1"/>
          <p:nvPr/>
        </p:nvSpPr>
        <p:spPr>
          <a:xfrm>
            <a:off x="8755168" y="1990204"/>
            <a:ext cx="2135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Crane Fly</a:t>
            </a:r>
          </a:p>
          <a:p>
            <a:pPr algn="r"/>
            <a:endParaRPr lang="en-GB" dirty="0"/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64B2E751-D830-CB7B-B24D-9E203810A05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53754" y="1882335"/>
            <a:ext cx="566977" cy="64623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46407BED-5B10-6F47-58E9-A01C069D8637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 amt="35000"/>
          </a:blip>
          <a:srcRect t="9796" r="7849" b="12881"/>
          <a:stretch/>
        </p:blipFill>
        <p:spPr>
          <a:xfrm>
            <a:off x="8349954" y="1075610"/>
            <a:ext cx="3404580" cy="225968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4B9FA07B-E36D-D9B8-9B5C-D651648DBAC9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t="9796" r="7849" b="12881"/>
          <a:stretch/>
        </p:blipFill>
        <p:spPr>
          <a:xfrm>
            <a:off x="8349954" y="1070785"/>
            <a:ext cx="3404580" cy="2259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27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039752084F974F8A936374EF80F060" ma:contentTypeVersion="15" ma:contentTypeDescription="Create a new document." ma:contentTypeScope="" ma:versionID="8b3dcbd50e312aaa6dbe14a2ac7ac714">
  <xsd:schema xmlns:xsd="http://www.w3.org/2001/XMLSchema" xmlns:xs="http://www.w3.org/2001/XMLSchema" xmlns:p="http://schemas.microsoft.com/office/2006/metadata/properties" xmlns:ns2="2f116d5b-396f-4e4a-83ba-9442a2ac4a70" xmlns:ns3="ac15c9f3-89de-41f0-808e-0d6a6779343a" targetNamespace="http://schemas.microsoft.com/office/2006/metadata/properties" ma:root="true" ma:fieldsID="fe504a614335da41c454dfa96277e792" ns2:_="" ns3:_="">
    <xsd:import namespace="2f116d5b-396f-4e4a-83ba-9442a2ac4a70"/>
    <xsd:import namespace="ac15c9f3-89de-41f0-808e-0d6a677934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116d5b-396f-4e4a-83ba-9442a2ac4a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206aabbe-596b-4e13-ae27-cd64ca0bc1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15c9f3-89de-41f0-808e-0d6a6779343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e0d2ad1-54e3-4a9c-a987-51603e5c7a31}" ma:internalName="TaxCatchAll" ma:showField="CatchAllData" ma:web="ac15c9f3-89de-41f0-808e-0d6a677934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15c9f3-89de-41f0-808e-0d6a6779343a" xsi:nil="true"/>
    <lcf76f155ced4ddcb4097134ff3c332f xmlns="2f116d5b-396f-4e4a-83ba-9442a2ac4a7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6D99AE0-6CA6-46E7-9603-530668FCB9AF}"/>
</file>

<file path=customXml/itemProps2.xml><?xml version="1.0" encoding="utf-8"?>
<ds:datastoreItem xmlns:ds="http://schemas.openxmlformats.org/officeDocument/2006/customXml" ds:itemID="{CEC553D3-F529-4F7F-B568-3E1F87511815}"/>
</file>

<file path=customXml/itemProps3.xml><?xml version="1.0" encoding="utf-8"?>
<ds:datastoreItem xmlns:ds="http://schemas.openxmlformats.org/officeDocument/2006/customXml" ds:itemID="{0611345A-3644-465B-9346-FD22C6A8D198}"/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29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Amasis MT Pro Light</vt:lpstr>
      <vt:lpstr>Aptos</vt:lpstr>
      <vt:lpstr>Aptos Display</vt:lpstr>
      <vt:lpstr>Arial</vt:lpstr>
      <vt:lpstr>Office Theme</vt:lpstr>
      <vt:lpstr>PowerPoint Presentation</vt:lpstr>
    </vt:vector>
  </TitlesOfParts>
  <Company>Diocese Consortium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Robert Sanders</dc:creator>
  <cp:lastModifiedBy>Robert Sanders</cp:lastModifiedBy>
  <cp:revision>2</cp:revision>
  <dcterms:created xsi:type="dcterms:W3CDTF">2024-09-17T14:06:17Z</dcterms:created>
  <dcterms:modified xsi:type="dcterms:W3CDTF">2024-09-17T15:10:20Z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0x0101003C039752084F974F8A936374EF80F060</vt:lpwstr>
  </property>
</Properties>
</file>