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sldIdLst>
    <p:sldId id="510" r:id="rId4"/>
    <p:sldId id="258" r:id="rId5"/>
    <p:sldId id="492" r:id="rId6"/>
    <p:sldId id="501" r:id="rId7"/>
    <p:sldId id="256" r:id="rId8"/>
    <p:sldId id="504" r:id="rId9"/>
    <p:sldId id="513" r:id="rId10"/>
    <p:sldId id="505" r:id="rId11"/>
    <p:sldId id="509" r:id="rId12"/>
    <p:sldId id="514" r:id="rId13"/>
    <p:sldId id="515" r:id="rId14"/>
    <p:sldId id="516" r:id="rId15"/>
    <p:sldId id="517" r:id="rId16"/>
    <p:sldId id="518" r:id="rId17"/>
    <p:sldId id="519" r:id="rId18"/>
    <p:sldId id="520" r:id="rId19"/>
    <p:sldId id="521" r:id="rId20"/>
    <p:sldId id="522" r:id="rId21"/>
    <p:sldId id="523" r:id="rId22"/>
    <p:sldId id="524" r:id="rId23"/>
    <p:sldId id="525" r:id="rId24"/>
    <p:sldId id="526" r:id="rId25"/>
    <p:sldId id="527" r:id="rId26"/>
    <p:sldId id="528" r:id="rId27"/>
    <p:sldId id="529" r:id="rId28"/>
    <p:sldId id="508" r:id="rId29"/>
    <p:sldId id="51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D23109-06ED-46F9-A5F4-1E3D85BBB6B0}" v="47" dt="2024-10-30T14:26:49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75" d="100"/>
          <a:sy n="75" d="100"/>
        </p:scale>
        <p:origin x="6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microsoft.com/office/2016/11/relationships/changesInfo" Target="changesInfos/changesInfo1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Sanders" userId="2099a037-7b68-439e-9557-347cab38f0d9" providerId="ADAL" clId="{A8D23109-06ED-46F9-A5F4-1E3D85BBB6B0}"/>
    <pc:docChg chg="undo redo custSel addSld delSld modSld">
      <pc:chgData name="Robert Sanders" userId="2099a037-7b68-439e-9557-347cab38f0d9" providerId="ADAL" clId="{A8D23109-06ED-46F9-A5F4-1E3D85BBB6B0}" dt="2024-10-30T14:27:33.857" v="410" actId="1076"/>
      <pc:docMkLst>
        <pc:docMk/>
      </pc:docMkLst>
      <pc:sldChg chg="addSp delSp modSp mod">
        <pc:chgData name="Robert Sanders" userId="2099a037-7b68-439e-9557-347cab38f0d9" providerId="ADAL" clId="{A8D23109-06ED-46F9-A5F4-1E3D85BBB6B0}" dt="2024-10-30T13:38:29.721" v="182" actId="962"/>
        <pc:sldMkLst>
          <pc:docMk/>
          <pc:sldMk cId="2814053576" sldId="256"/>
        </pc:sldMkLst>
        <pc:picChg chg="add del mod">
          <ac:chgData name="Robert Sanders" userId="2099a037-7b68-439e-9557-347cab38f0d9" providerId="ADAL" clId="{A8D23109-06ED-46F9-A5F4-1E3D85BBB6B0}" dt="2024-10-30T13:38:20.797" v="179" actId="478"/>
          <ac:picMkLst>
            <pc:docMk/>
            <pc:sldMk cId="2814053576" sldId="256"/>
            <ac:picMk id="3" creationId="{04C7C3FE-2C74-6010-95BF-A94893D3B5E3}"/>
          </ac:picMkLst>
        </pc:picChg>
        <pc:picChg chg="add del mod">
          <ac:chgData name="Robert Sanders" userId="2099a037-7b68-439e-9557-347cab38f0d9" providerId="ADAL" clId="{A8D23109-06ED-46F9-A5F4-1E3D85BBB6B0}" dt="2024-10-30T13:31:45.547" v="161" actId="22"/>
          <ac:picMkLst>
            <pc:docMk/>
            <pc:sldMk cId="2814053576" sldId="256"/>
            <ac:picMk id="4" creationId="{2BABCA68-6602-772C-8284-7E35967A50B4}"/>
          </ac:picMkLst>
        </pc:picChg>
        <pc:picChg chg="del">
          <ac:chgData name="Robert Sanders" userId="2099a037-7b68-439e-9557-347cab38f0d9" providerId="ADAL" clId="{A8D23109-06ED-46F9-A5F4-1E3D85BBB6B0}" dt="2024-10-30T10:57:45.856" v="10" actId="478"/>
          <ac:picMkLst>
            <pc:docMk/>
            <pc:sldMk cId="2814053576" sldId="256"/>
            <ac:picMk id="4" creationId="{A3684952-2762-6E54-67AA-BFADB7C160FF}"/>
          </ac:picMkLst>
        </pc:picChg>
        <pc:picChg chg="add mod">
          <ac:chgData name="Robert Sanders" userId="2099a037-7b68-439e-9557-347cab38f0d9" providerId="ADAL" clId="{A8D23109-06ED-46F9-A5F4-1E3D85BBB6B0}" dt="2024-10-30T13:38:29.721" v="182" actId="962"/>
          <ac:picMkLst>
            <pc:docMk/>
            <pc:sldMk cId="2814053576" sldId="256"/>
            <ac:picMk id="6" creationId="{6B894B04-E846-A68B-BFEC-8AEF1A189C5D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14:45.658" v="361" actId="1076"/>
        <pc:sldMkLst>
          <pc:docMk/>
          <pc:sldMk cId="1953140547" sldId="258"/>
        </pc:sldMkLst>
        <pc:picChg chg="del">
          <ac:chgData name="Robert Sanders" userId="2099a037-7b68-439e-9557-347cab38f0d9" providerId="ADAL" clId="{A8D23109-06ED-46F9-A5F4-1E3D85BBB6B0}" dt="2024-10-30T11:01:19.542" v="31" actId="478"/>
          <ac:picMkLst>
            <pc:docMk/>
            <pc:sldMk cId="1953140547" sldId="258"/>
            <ac:picMk id="2" creationId="{9A01C974-9319-B947-618F-EDE005768F71}"/>
          </ac:picMkLst>
        </pc:picChg>
        <pc:picChg chg="add mod">
          <ac:chgData name="Robert Sanders" userId="2099a037-7b68-439e-9557-347cab38f0d9" providerId="ADAL" clId="{A8D23109-06ED-46F9-A5F4-1E3D85BBB6B0}" dt="2024-10-30T14:14:45.658" v="361" actId="1076"/>
          <ac:picMkLst>
            <pc:docMk/>
            <pc:sldMk cId="1953140547" sldId="258"/>
            <ac:picMk id="3" creationId="{6BA7FB78-0585-51D4-1A29-056B4963F349}"/>
          </ac:picMkLst>
        </pc:picChg>
        <pc:picChg chg="add del mod">
          <ac:chgData name="Robert Sanders" userId="2099a037-7b68-439e-9557-347cab38f0d9" providerId="ADAL" clId="{A8D23109-06ED-46F9-A5F4-1E3D85BBB6B0}" dt="2024-10-30T14:14:40.156" v="360" actId="478"/>
          <ac:picMkLst>
            <pc:docMk/>
            <pc:sldMk cId="1953140547" sldId="258"/>
            <ac:picMk id="4" creationId="{BB162B76-AFBD-8B8C-AED6-7C27411744C6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492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492"/>
            <ac:spMk id="10242" creationId="{E69734A0-0CF2-6C43-66ED-B465BB7C361B}"/>
          </ac:spMkLst>
        </pc:spChg>
        <pc:picChg chg="del">
          <ac:chgData name="Robert Sanders" userId="2099a037-7b68-439e-9557-347cab38f0d9" providerId="ADAL" clId="{A8D23109-06ED-46F9-A5F4-1E3D85BBB6B0}" dt="2024-10-30T11:52:37.448" v="125" actId="478"/>
          <ac:picMkLst>
            <pc:docMk/>
            <pc:sldMk cId="0" sldId="492"/>
            <ac:picMk id="2" creationId="{94041650-3106-D0B2-6FF3-8138256CA7B8}"/>
          </ac:picMkLst>
        </pc:picChg>
        <pc:picChg chg="add mod">
          <ac:chgData name="Robert Sanders" userId="2099a037-7b68-439e-9557-347cab38f0d9" providerId="ADAL" clId="{A8D23109-06ED-46F9-A5F4-1E3D85BBB6B0}" dt="2024-10-30T11:52:42.705" v="127" actId="1076"/>
          <ac:picMkLst>
            <pc:docMk/>
            <pc:sldMk cId="0" sldId="492"/>
            <ac:picMk id="5" creationId="{14C06558-0777-2EC5-1B46-B0BD70236A38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501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501"/>
            <ac:spMk id="11266" creationId="{265EB1A6-9DDE-D0DE-BD23-331F16736619}"/>
          </ac:spMkLst>
        </pc:spChg>
        <pc:picChg chg="del">
          <ac:chgData name="Robert Sanders" userId="2099a037-7b68-439e-9557-347cab38f0d9" providerId="ADAL" clId="{A8D23109-06ED-46F9-A5F4-1E3D85BBB6B0}" dt="2024-10-30T10:55:29.219" v="8" actId="478"/>
          <ac:picMkLst>
            <pc:docMk/>
            <pc:sldMk cId="0" sldId="501"/>
            <ac:picMk id="2" creationId="{DF20BA23-A06C-1B68-EAC0-2D6EBFA383D8}"/>
          </ac:picMkLst>
        </pc:picChg>
        <pc:picChg chg="add del mod">
          <ac:chgData name="Robert Sanders" userId="2099a037-7b68-439e-9557-347cab38f0d9" providerId="ADAL" clId="{A8D23109-06ED-46F9-A5F4-1E3D85BBB6B0}" dt="2024-10-30T13:31:47.533" v="165" actId="22"/>
          <ac:picMkLst>
            <pc:docMk/>
            <pc:sldMk cId="0" sldId="501"/>
            <ac:picMk id="3" creationId="{FA20268D-14B2-0792-491B-C30788F36B1B}"/>
          </ac:picMkLst>
        </pc:picChg>
        <pc:picChg chg="add del mod">
          <ac:chgData name="Robert Sanders" userId="2099a037-7b68-439e-9557-347cab38f0d9" providerId="ADAL" clId="{A8D23109-06ED-46F9-A5F4-1E3D85BBB6B0}" dt="2024-10-30T10:54:57.523" v="3" actId="478"/>
          <ac:picMkLst>
            <pc:docMk/>
            <pc:sldMk cId="0" sldId="501"/>
            <ac:picMk id="4" creationId="{725C8A8F-20C4-F876-9CAA-EC8518E8769A}"/>
          </ac:picMkLst>
        </pc:picChg>
        <pc:picChg chg="add mod">
          <ac:chgData name="Robert Sanders" userId="2099a037-7b68-439e-9557-347cab38f0d9" providerId="ADAL" clId="{A8D23109-06ED-46F9-A5F4-1E3D85BBB6B0}" dt="2024-10-30T13:37:14.634" v="178" actId="1076"/>
          <ac:picMkLst>
            <pc:docMk/>
            <pc:sldMk cId="0" sldId="501"/>
            <ac:picMk id="5" creationId="{4A3A1E7E-A80A-AD5F-030B-E263CE1AA07A}"/>
          </ac:picMkLst>
        </pc:picChg>
        <pc:picChg chg="add del mod">
          <ac:chgData name="Robert Sanders" userId="2099a037-7b68-439e-9557-347cab38f0d9" providerId="ADAL" clId="{A8D23109-06ED-46F9-A5F4-1E3D85BBB6B0}" dt="2024-10-30T13:37:01.410" v="176" actId="478"/>
          <ac:picMkLst>
            <pc:docMk/>
            <pc:sldMk cId="0" sldId="501"/>
            <ac:picMk id="6" creationId="{E9B9F8D5-4F4A-A6C0-BFE8-754FAEBE006F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504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504"/>
            <ac:spMk id="13314" creationId="{DC69595A-DE65-A665-B5AE-4CA59D222B0B}"/>
          </ac:spMkLst>
        </pc:spChg>
        <pc:picChg chg="del">
          <ac:chgData name="Robert Sanders" userId="2099a037-7b68-439e-9557-347cab38f0d9" providerId="ADAL" clId="{A8D23109-06ED-46F9-A5F4-1E3D85BBB6B0}" dt="2024-10-30T10:58:23.638" v="15" actId="478"/>
          <ac:picMkLst>
            <pc:docMk/>
            <pc:sldMk cId="0" sldId="504"/>
            <ac:picMk id="2" creationId="{94C417D4-8A49-44D4-136E-67216D6ACF15}"/>
          </ac:picMkLst>
        </pc:picChg>
        <pc:picChg chg="add del mod">
          <ac:chgData name="Robert Sanders" userId="2099a037-7b68-439e-9557-347cab38f0d9" providerId="ADAL" clId="{A8D23109-06ED-46F9-A5F4-1E3D85BBB6B0}" dt="2024-10-30T13:31:44.140" v="156" actId="22"/>
          <ac:picMkLst>
            <pc:docMk/>
            <pc:sldMk cId="0" sldId="504"/>
            <ac:picMk id="3" creationId="{334F4D72-22B4-4904-3692-33A207453271}"/>
          </ac:picMkLst>
        </pc:picChg>
        <pc:picChg chg="add del mod">
          <ac:chgData name="Robert Sanders" userId="2099a037-7b68-439e-9557-347cab38f0d9" providerId="ADAL" clId="{A8D23109-06ED-46F9-A5F4-1E3D85BBB6B0}" dt="2024-10-30T11:53:18.732" v="129" actId="478"/>
          <ac:picMkLst>
            <pc:docMk/>
            <pc:sldMk cId="0" sldId="504"/>
            <ac:picMk id="4" creationId="{D8636A3B-85E0-ECE7-70DB-216291665A0B}"/>
          </ac:picMkLst>
        </pc:picChg>
        <pc:picChg chg="add del mod">
          <ac:chgData name="Robert Sanders" userId="2099a037-7b68-439e-9557-347cab38f0d9" providerId="ADAL" clId="{A8D23109-06ED-46F9-A5F4-1E3D85BBB6B0}" dt="2024-10-30T13:40:03.672" v="186" actId="478"/>
          <ac:picMkLst>
            <pc:docMk/>
            <pc:sldMk cId="0" sldId="504"/>
            <ac:picMk id="5" creationId="{8059D558-8464-4EB1-E833-D422296755F2}"/>
          </ac:picMkLst>
        </pc:picChg>
        <pc:picChg chg="add del mod">
          <ac:chgData name="Robert Sanders" userId="2099a037-7b68-439e-9557-347cab38f0d9" providerId="ADAL" clId="{A8D23109-06ED-46F9-A5F4-1E3D85BBB6B0}" dt="2024-10-30T13:40:40.552" v="191" actId="478"/>
          <ac:picMkLst>
            <pc:docMk/>
            <pc:sldMk cId="0" sldId="504"/>
            <ac:picMk id="6" creationId="{09D41CA7-792F-96F5-AD8F-F2883E9D5DFA}"/>
          </ac:picMkLst>
        </pc:picChg>
        <pc:picChg chg="add mod">
          <ac:chgData name="Robert Sanders" userId="2099a037-7b68-439e-9557-347cab38f0d9" providerId="ADAL" clId="{A8D23109-06ED-46F9-A5F4-1E3D85BBB6B0}" dt="2024-10-30T13:40:42.904" v="192" actId="1076"/>
          <ac:picMkLst>
            <pc:docMk/>
            <pc:sldMk cId="0" sldId="504"/>
            <ac:picMk id="8" creationId="{249E7205-814C-A6E9-B689-48B4A8ECDDB0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505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505"/>
            <ac:spMk id="14338" creationId="{F9983154-1BD1-C8BC-D45E-84E5E1243C35}"/>
          </ac:spMkLst>
        </pc:spChg>
        <pc:picChg chg="add del mod">
          <ac:chgData name="Robert Sanders" userId="2099a037-7b68-439e-9557-347cab38f0d9" providerId="ADAL" clId="{A8D23109-06ED-46F9-A5F4-1E3D85BBB6B0}" dt="2024-10-30T10:59:28.836" v="24" actId="478"/>
          <ac:picMkLst>
            <pc:docMk/>
            <pc:sldMk cId="0" sldId="505"/>
            <ac:picMk id="2" creationId="{23265474-8E0B-679B-6E06-8CE2D7FEF795}"/>
          </ac:picMkLst>
        </pc:picChg>
        <pc:picChg chg="del">
          <ac:chgData name="Robert Sanders" userId="2099a037-7b68-439e-9557-347cab38f0d9" providerId="ADAL" clId="{A8D23109-06ED-46F9-A5F4-1E3D85BBB6B0}" dt="2024-10-30T10:59:43.537" v="25" actId="478"/>
          <ac:picMkLst>
            <pc:docMk/>
            <pc:sldMk cId="0" sldId="505"/>
            <ac:picMk id="3" creationId="{7AE3B8AE-C25A-7792-23D2-73EB72FDD8AC}"/>
          </ac:picMkLst>
        </pc:picChg>
        <pc:picChg chg="add mod">
          <ac:chgData name="Robert Sanders" userId="2099a037-7b68-439e-9557-347cab38f0d9" providerId="ADAL" clId="{A8D23109-06ED-46F9-A5F4-1E3D85BBB6B0}" dt="2024-10-30T13:42:56.536" v="205" actId="14100"/>
          <ac:picMkLst>
            <pc:docMk/>
            <pc:sldMk cId="0" sldId="505"/>
            <ac:picMk id="3" creationId="{953E3D7E-D45B-AF8D-2430-0CA697DA5F3A}"/>
          </ac:picMkLst>
        </pc:picChg>
        <pc:picChg chg="add del mod">
          <ac:chgData name="Robert Sanders" userId="2099a037-7b68-439e-9557-347cab38f0d9" providerId="ADAL" clId="{A8D23109-06ED-46F9-A5F4-1E3D85BBB6B0}" dt="2024-10-30T13:42:48.465" v="203" actId="478"/>
          <ac:picMkLst>
            <pc:docMk/>
            <pc:sldMk cId="0" sldId="505"/>
            <ac:picMk id="5" creationId="{26E90472-A50C-D76D-5007-45A00B0EE2ED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508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508"/>
            <ac:spMk id="17410" creationId="{75D1A70D-9FE5-296B-EC09-04107F3B0CFE}"/>
          </ac:spMkLst>
        </pc:spChg>
        <pc:picChg chg="del">
          <ac:chgData name="Robert Sanders" userId="2099a037-7b68-439e-9557-347cab38f0d9" providerId="ADAL" clId="{A8D23109-06ED-46F9-A5F4-1E3D85BBB6B0}" dt="2024-10-30T11:51:32.737" v="121" actId="478"/>
          <ac:picMkLst>
            <pc:docMk/>
            <pc:sldMk cId="0" sldId="508"/>
            <ac:picMk id="3" creationId="{045D6E40-C6AD-26FA-4C11-895E346FC66E}"/>
          </ac:picMkLst>
        </pc:picChg>
        <pc:picChg chg="add mod">
          <ac:chgData name="Robert Sanders" userId="2099a037-7b68-439e-9557-347cab38f0d9" providerId="ADAL" clId="{A8D23109-06ED-46F9-A5F4-1E3D85BBB6B0}" dt="2024-10-30T11:51:37.631" v="123" actId="1076"/>
          <ac:picMkLst>
            <pc:docMk/>
            <pc:sldMk cId="0" sldId="508"/>
            <ac:picMk id="4" creationId="{6D6206E3-8435-3B31-A237-2F03F442F9E3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6:49.907" v="405"/>
        <pc:sldMkLst>
          <pc:docMk/>
          <pc:sldMk cId="0" sldId="509"/>
        </pc:sldMkLst>
        <pc:spChg chg="mod">
          <ac:chgData name="Robert Sanders" userId="2099a037-7b68-439e-9557-347cab38f0d9" providerId="ADAL" clId="{A8D23109-06ED-46F9-A5F4-1E3D85BBB6B0}" dt="2024-10-30T14:26:49.907" v="405"/>
          <ac:spMkLst>
            <pc:docMk/>
            <pc:sldMk cId="0" sldId="509"/>
            <ac:spMk id="12290" creationId="{91401970-E259-AF90-1E5F-27DB55E650B9}"/>
          </ac:spMkLst>
        </pc:spChg>
        <pc:picChg chg="add mod">
          <ac:chgData name="Robert Sanders" userId="2099a037-7b68-439e-9557-347cab38f0d9" providerId="ADAL" clId="{A8D23109-06ED-46F9-A5F4-1E3D85BBB6B0}" dt="2024-10-30T13:44:44.998" v="216" actId="14100"/>
          <ac:picMkLst>
            <pc:docMk/>
            <pc:sldMk cId="0" sldId="509"/>
            <ac:picMk id="3" creationId="{2A7F2644-8AA9-78E6-5C32-2E5A79771CFD}"/>
          </ac:picMkLst>
        </pc:picChg>
        <pc:picChg chg="del">
          <ac:chgData name="Robert Sanders" userId="2099a037-7b68-439e-9557-347cab38f0d9" providerId="ADAL" clId="{A8D23109-06ED-46F9-A5F4-1E3D85BBB6B0}" dt="2024-10-30T11:02:38.585" v="33" actId="478"/>
          <ac:picMkLst>
            <pc:docMk/>
            <pc:sldMk cId="0" sldId="509"/>
            <ac:picMk id="3" creationId="{3553ED1C-435F-7F90-014F-3FEB2A843602}"/>
          </ac:picMkLst>
        </pc:picChg>
        <pc:picChg chg="add del mod">
          <ac:chgData name="Robert Sanders" userId="2099a037-7b68-439e-9557-347cab38f0d9" providerId="ADAL" clId="{A8D23109-06ED-46F9-A5F4-1E3D85BBB6B0}" dt="2024-10-30T13:44:27.377" v="210" actId="478"/>
          <ac:picMkLst>
            <pc:docMk/>
            <pc:sldMk cId="0" sldId="509"/>
            <ac:picMk id="4" creationId="{10219D9D-37A4-2081-CCBA-29229F9255DE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27:33.857" v="410" actId="1076"/>
        <pc:sldMkLst>
          <pc:docMk/>
          <pc:sldMk cId="2495230939" sldId="510"/>
        </pc:sldMkLst>
        <pc:picChg chg="add del mod">
          <ac:chgData name="Robert Sanders" userId="2099a037-7b68-439e-9557-347cab38f0d9" providerId="ADAL" clId="{A8D23109-06ED-46F9-A5F4-1E3D85BBB6B0}" dt="2024-10-30T11:49:02.131" v="101" actId="478"/>
          <ac:picMkLst>
            <pc:docMk/>
            <pc:sldMk cId="2495230939" sldId="510"/>
            <ac:picMk id="2" creationId="{B4D178C7-7795-BB45-19D3-99978159D5A4}"/>
          </ac:picMkLst>
        </pc:picChg>
        <pc:picChg chg="add mod">
          <ac:chgData name="Robert Sanders" userId="2099a037-7b68-439e-9557-347cab38f0d9" providerId="ADAL" clId="{A8D23109-06ED-46F9-A5F4-1E3D85BBB6B0}" dt="2024-10-30T14:27:33.857" v="410" actId="1076"/>
          <ac:picMkLst>
            <pc:docMk/>
            <pc:sldMk cId="2495230939" sldId="510"/>
            <ac:picMk id="3" creationId="{B5D40181-E888-D3DC-A2D0-F0DDE3B1DB0F}"/>
          </ac:picMkLst>
        </pc:picChg>
        <pc:picChg chg="del">
          <ac:chgData name="Robert Sanders" userId="2099a037-7b68-439e-9557-347cab38f0d9" providerId="ADAL" clId="{A8D23109-06ED-46F9-A5F4-1E3D85BBB6B0}" dt="2024-10-30T14:27:24.136" v="406" actId="478"/>
          <ac:picMkLst>
            <pc:docMk/>
            <pc:sldMk cId="2495230939" sldId="510"/>
            <ac:picMk id="4" creationId="{F72B64E9-0D32-7A89-DC90-1CF68D37C388}"/>
          </ac:picMkLst>
        </pc:picChg>
      </pc:sldChg>
      <pc:sldChg chg="modSp mod">
        <pc:chgData name="Robert Sanders" userId="2099a037-7b68-439e-9557-347cab38f0d9" providerId="ADAL" clId="{A8D23109-06ED-46F9-A5F4-1E3D85BBB6B0}" dt="2024-10-30T14:15:40.161" v="362" actId="2711"/>
        <pc:sldMkLst>
          <pc:docMk/>
          <pc:sldMk cId="578808034" sldId="512"/>
        </pc:sldMkLst>
        <pc:spChg chg="mod">
          <ac:chgData name="Robert Sanders" userId="2099a037-7b68-439e-9557-347cab38f0d9" providerId="ADAL" clId="{A8D23109-06ED-46F9-A5F4-1E3D85BBB6B0}" dt="2024-10-30T14:15:40.161" v="362" actId="2711"/>
          <ac:spMkLst>
            <pc:docMk/>
            <pc:sldMk cId="578808034" sldId="512"/>
            <ac:spMk id="5" creationId="{88C6DEA7-40C5-32B4-1DBC-4DCA1BEBAF32}"/>
          </ac:spMkLst>
        </pc:spChg>
      </pc:sldChg>
      <pc:sldChg chg="addSp delSp modSp mod">
        <pc:chgData name="Robert Sanders" userId="2099a037-7b68-439e-9557-347cab38f0d9" providerId="ADAL" clId="{A8D23109-06ED-46F9-A5F4-1E3D85BBB6B0}" dt="2024-10-30T13:41:46.035" v="198" actId="1076"/>
        <pc:sldMkLst>
          <pc:docMk/>
          <pc:sldMk cId="3475270438" sldId="513"/>
        </pc:sldMkLst>
        <pc:picChg chg="del">
          <ac:chgData name="Robert Sanders" userId="2099a037-7b68-439e-9557-347cab38f0d9" providerId="ADAL" clId="{A8D23109-06ED-46F9-A5F4-1E3D85BBB6B0}" dt="2024-10-30T10:58:54.866" v="19" actId="478"/>
          <ac:picMkLst>
            <pc:docMk/>
            <pc:sldMk cId="3475270438" sldId="513"/>
            <ac:picMk id="2" creationId="{42623C0B-A383-F98C-5617-A14EA8665A27}"/>
          </ac:picMkLst>
        </pc:picChg>
        <pc:picChg chg="add del mod">
          <ac:chgData name="Robert Sanders" userId="2099a037-7b68-439e-9557-347cab38f0d9" providerId="ADAL" clId="{A8D23109-06ED-46F9-A5F4-1E3D85BBB6B0}" dt="2024-10-30T13:31:42.976" v="152" actId="22"/>
          <ac:picMkLst>
            <pc:docMk/>
            <pc:sldMk cId="3475270438" sldId="513"/>
            <ac:picMk id="3" creationId="{0EBDB669-34D7-FFA2-47A1-B2D3EAAF05B6}"/>
          </ac:picMkLst>
        </pc:picChg>
        <pc:picChg chg="add del mod">
          <ac:chgData name="Robert Sanders" userId="2099a037-7b68-439e-9557-347cab38f0d9" providerId="ADAL" clId="{A8D23109-06ED-46F9-A5F4-1E3D85BBB6B0}" dt="2024-10-30T13:41:42.970" v="197" actId="478"/>
          <ac:picMkLst>
            <pc:docMk/>
            <pc:sldMk cId="3475270438" sldId="513"/>
            <ac:picMk id="4" creationId="{27123C3A-2905-2A83-96A2-848E64206926}"/>
          </ac:picMkLst>
        </pc:picChg>
        <pc:picChg chg="add mod">
          <ac:chgData name="Robert Sanders" userId="2099a037-7b68-439e-9557-347cab38f0d9" providerId="ADAL" clId="{A8D23109-06ED-46F9-A5F4-1E3D85BBB6B0}" dt="2024-10-30T13:41:46.035" v="198" actId="1076"/>
          <ac:picMkLst>
            <pc:docMk/>
            <pc:sldMk cId="3475270438" sldId="513"/>
            <ac:picMk id="6" creationId="{F7922085-23E6-ABAF-188D-ADDBF75F76CF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3:47:10.908" v="222" actId="1076"/>
        <pc:sldMkLst>
          <pc:docMk/>
          <pc:sldMk cId="1600043001" sldId="514"/>
        </pc:sldMkLst>
        <pc:picChg chg="del">
          <ac:chgData name="Robert Sanders" userId="2099a037-7b68-439e-9557-347cab38f0d9" providerId="ADAL" clId="{A8D23109-06ED-46F9-A5F4-1E3D85BBB6B0}" dt="2024-10-30T11:41:22.442" v="38" actId="478"/>
          <ac:picMkLst>
            <pc:docMk/>
            <pc:sldMk cId="1600043001" sldId="514"/>
            <ac:picMk id="2" creationId="{0976C28E-1EAF-C23F-4A10-8477DDD7E6F9}"/>
          </ac:picMkLst>
        </pc:picChg>
        <pc:picChg chg="add mod">
          <ac:chgData name="Robert Sanders" userId="2099a037-7b68-439e-9557-347cab38f0d9" providerId="ADAL" clId="{A8D23109-06ED-46F9-A5F4-1E3D85BBB6B0}" dt="2024-10-30T13:47:10.908" v="222" actId="1076"/>
          <ac:picMkLst>
            <pc:docMk/>
            <pc:sldMk cId="1600043001" sldId="514"/>
            <ac:picMk id="3" creationId="{E6001549-117B-AD1D-34E8-FE60BAE808A9}"/>
          </ac:picMkLst>
        </pc:picChg>
        <pc:picChg chg="add del mod">
          <ac:chgData name="Robert Sanders" userId="2099a037-7b68-439e-9557-347cab38f0d9" providerId="ADAL" clId="{A8D23109-06ED-46F9-A5F4-1E3D85BBB6B0}" dt="2024-10-30T13:47:07.962" v="221" actId="478"/>
          <ac:picMkLst>
            <pc:docMk/>
            <pc:sldMk cId="1600043001" sldId="514"/>
            <ac:picMk id="4" creationId="{52772AAF-BACE-4292-4FB5-E129366477B6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3:48:20.718" v="228" actId="1076"/>
        <pc:sldMkLst>
          <pc:docMk/>
          <pc:sldMk cId="2138507531" sldId="515"/>
        </pc:sldMkLst>
        <pc:picChg chg="del">
          <ac:chgData name="Robert Sanders" userId="2099a037-7b68-439e-9557-347cab38f0d9" providerId="ADAL" clId="{A8D23109-06ED-46F9-A5F4-1E3D85BBB6B0}" dt="2024-10-30T11:41:54.727" v="41" actId="478"/>
          <ac:picMkLst>
            <pc:docMk/>
            <pc:sldMk cId="2138507531" sldId="515"/>
            <ac:picMk id="2" creationId="{5CF367DD-94FE-0E79-45ED-91B4F560C8F2}"/>
          </ac:picMkLst>
        </pc:picChg>
        <pc:picChg chg="add mod">
          <ac:chgData name="Robert Sanders" userId="2099a037-7b68-439e-9557-347cab38f0d9" providerId="ADAL" clId="{A8D23109-06ED-46F9-A5F4-1E3D85BBB6B0}" dt="2024-10-30T13:48:20.718" v="228" actId="1076"/>
          <ac:picMkLst>
            <pc:docMk/>
            <pc:sldMk cId="2138507531" sldId="515"/>
            <ac:picMk id="3" creationId="{C3CEF7AB-686F-A6B1-B2E0-A4D60C5FAA15}"/>
          </ac:picMkLst>
        </pc:picChg>
        <pc:picChg chg="add del mod">
          <ac:chgData name="Robert Sanders" userId="2099a037-7b68-439e-9557-347cab38f0d9" providerId="ADAL" clId="{A8D23109-06ED-46F9-A5F4-1E3D85BBB6B0}" dt="2024-10-30T13:48:17.883" v="227" actId="478"/>
          <ac:picMkLst>
            <pc:docMk/>
            <pc:sldMk cId="2138507531" sldId="515"/>
            <ac:picMk id="4" creationId="{D30EE3AD-12CA-798C-DC99-C285FCEBC9E2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19:32.493" v="382" actId="478"/>
        <pc:sldMkLst>
          <pc:docMk/>
          <pc:sldMk cId="2301770216" sldId="516"/>
        </pc:sldMkLst>
        <pc:picChg chg="del">
          <ac:chgData name="Robert Sanders" userId="2099a037-7b68-439e-9557-347cab38f0d9" providerId="ADAL" clId="{A8D23109-06ED-46F9-A5F4-1E3D85BBB6B0}" dt="2024-10-30T11:42:23.322" v="46" actId="478"/>
          <ac:picMkLst>
            <pc:docMk/>
            <pc:sldMk cId="2301770216" sldId="516"/>
            <ac:picMk id="2" creationId="{7318E4EA-0DF9-EEF9-2498-C4F210EC72D3}"/>
          </ac:picMkLst>
        </pc:picChg>
        <pc:picChg chg="add del mod">
          <ac:chgData name="Robert Sanders" userId="2099a037-7b68-439e-9557-347cab38f0d9" providerId="ADAL" clId="{A8D23109-06ED-46F9-A5F4-1E3D85BBB6B0}" dt="2024-10-30T14:19:31.693" v="381" actId="22"/>
          <ac:picMkLst>
            <pc:docMk/>
            <pc:sldMk cId="2301770216" sldId="516"/>
            <ac:picMk id="3" creationId="{F1C392C6-F61C-D4BC-B7C2-091D6BAA63AA}"/>
          </ac:picMkLst>
        </pc:picChg>
        <pc:picChg chg="add del mod">
          <ac:chgData name="Robert Sanders" userId="2099a037-7b68-439e-9557-347cab38f0d9" providerId="ADAL" clId="{A8D23109-06ED-46F9-A5F4-1E3D85BBB6B0}" dt="2024-10-30T14:19:32.493" v="382" actId="478"/>
          <ac:picMkLst>
            <pc:docMk/>
            <pc:sldMk cId="2301770216" sldId="516"/>
            <ac:picMk id="4" creationId="{3602015F-BF86-805D-A4FF-23D90B5FC084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1:42:56.039" v="52" actId="14100"/>
        <pc:sldMkLst>
          <pc:docMk/>
          <pc:sldMk cId="2290616465" sldId="517"/>
        </pc:sldMkLst>
        <pc:picChg chg="del">
          <ac:chgData name="Robert Sanders" userId="2099a037-7b68-439e-9557-347cab38f0d9" providerId="ADAL" clId="{A8D23109-06ED-46F9-A5F4-1E3D85BBB6B0}" dt="2024-10-30T11:42:50.384" v="50" actId="478"/>
          <ac:picMkLst>
            <pc:docMk/>
            <pc:sldMk cId="2290616465" sldId="517"/>
            <ac:picMk id="2" creationId="{696ABBEB-E05B-19B5-D7A7-50EEB8E71DB2}"/>
          </ac:picMkLst>
        </pc:picChg>
        <pc:picChg chg="add mod">
          <ac:chgData name="Robert Sanders" userId="2099a037-7b68-439e-9557-347cab38f0d9" providerId="ADAL" clId="{A8D23109-06ED-46F9-A5F4-1E3D85BBB6B0}" dt="2024-10-30T11:42:56.039" v="52" actId="14100"/>
          <ac:picMkLst>
            <pc:docMk/>
            <pc:sldMk cId="2290616465" sldId="517"/>
            <ac:picMk id="4" creationId="{90599923-7600-B31D-72CB-C97198455223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1:43:23.747" v="56" actId="14100"/>
        <pc:sldMkLst>
          <pc:docMk/>
          <pc:sldMk cId="2868471648" sldId="518"/>
        </pc:sldMkLst>
        <pc:picChg chg="del">
          <ac:chgData name="Robert Sanders" userId="2099a037-7b68-439e-9557-347cab38f0d9" providerId="ADAL" clId="{A8D23109-06ED-46F9-A5F4-1E3D85BBB6B0}" dt="2024-10-30T11:43:18.242" v="54" actId="478"/>
          <ac:picMkLst>
            <pc:docMk/>
            <pc:sldMk cId="2868471648" sldId="518"/>
            <ac:picMk id="2" creationId="{51685699-08CA-417C-7A44-845EB64BD153}"/>
          </ac:picMkLst>
        </pc:picChg>
        <pc:picChg chg="add mod">
          <ac:chgData name="Robert Sanders" userId="2099a037-7b68-439e-9557-347cab38f0d9" providerId="ADAL" clId="{A8D23109-06ED-46F9-A5F4-1E3D85BBB6B0}" dt="2024-10-30T11:43:23.747" v="56" actId="14100"/>
          <ac:picMkLst>
            <pc:docMk/>
            <pc:sldMk cId="2868471648" sldId="518"/>
            <ac:picMk id="4" creationId="{9587263F-B77C-FFDF-1E43-E6C5808CB664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1:43:48.638" v="60" actId="14100"/>
        <pc:sldMkLst>
          <pc:docMk/>
          <pc:sldMk cId="834404597" sldId="519"/>
        </pc:sldMkLst>
        <pc:picChg chg="del">
          <ac:chgData name="Robert Sanders" userId="2099a037-7b68-439e-9557-347cab38f0d9" providerId="ADAL" clId="{A8D23109-06ED-46F9-A5F4-1E3D85BBB6B0}" dt="2024-10-30T11:43:42.308" v="58" actId="478"/>
          <ac:picMkLst>
            <pc:docMk/>
            <pc:sldMk cId="834404597" sldId="519"/>
            <ac:picMk id="2" creationId="{1434DB22-7BFD-EE15-75A4-4CACA22694F8}"/>
          </ac:picMkLst>
        </pc:picChg>
        <pc:picChg chg="add mod">
          <ac:chgData name="Robert Sanders" userId="2099a037-7b68-439e-9557-347cab38f0d9" providerId="ADAL" clId="{A8D23109-06ED-46F9-A5F4-1E3D85BBB6B0}" dt="2024-10-30T11:43:48.638" v="60" actId="14100"/>
          <ac:picMkLst>
            <pc:docMk/>
            <pc:sldMk cId="834404597" sldId="519"/>
            <ac:picMk id="4" creationId="{E100BB83-5D67-CAB8-CC41-0AC1314E9FF9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8:56.766" v="281"/>
        <pc:sldMkLst>
          <pc:docMk/>
          <pc:sldMk cId="2174906070" sldId="520"/>
        </pc:sldMkLst>
        <pc:picChg chg="del">
          <ac:chgData name="Robert Sanders" userId="2099a037-7b68-439e-9557-347cab38f0d9" providerId="ADAL" clId="{A8D23109-06ED-46F9-A5F4-1E3D85BBB6B0}" dt="2024-10-30T11:44:31.492" v="62" actId="478"/>
          <ac:picMkLst>
            <pc:docMk/>
            <pc:sldMk cId="2174906070" sldId="520"/>
            <ac:picMk id="2" creationId="{A9061C76-D5A2-F966-5E71-DC3B154C9447}"/>
          </ac:picMkLst>
        </pc:picChg>
        <pc:picChg chg="add mod">
          <ac:chgData name="Robert Sanders" userId="2099a037-7b68-439e-9557-347cab38f0d9" providerId="ADAL" clId="{A8D23109-06ED-46F9-A5F4-1E3D85BBB6B0}" dt="2024-10-30T14:08:56.766" v="281"/>
          <ac:picMkLst>
            <pc:docMk/>
            <pc:sldMk cId="2174906070" sldId="520"/>
            <ac:picMk id="3" creationId="{BA04A082-5CD9-37D5-6786-6F95F0F92633}"/>
          </ac:picMkLst>
        </pc:picChg>
        <pc:picChg chg="add del mod">
          <ac:chgData name="Robert Sanders" userId="2099a037-7b68-439e-9557-347cab38f0d9" providerId="ADAL" clId="{A8D23109-06ED-46F9-A5F4-1E3D85BBB6B0}" dt="2024-10-30T14:08:55.154" v="278" actId="478"/>
          <ac:picMkLst>
            <pc:docMk/>
            <pc:sldMk cId="2174906070" sldId="520"/>
            <ac:picMk id="4" creationId="{1527571C-7858-ED54-705D-E40E5F9CC46F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8:59.268" v="286"/>
        <pc:sldMkLst>
          <pc:docMk/>
          <pc:sldMk cId="913825844" sldId="521"/>
        </pc:sldMkLst>
        <pc:picChg chg="del">
          <ac:chgData name="Robert Sanders" userId="2099a037-7b68-439e-9557-347cab38f0d9" providerId="ADAL" clId="{A8D23109-06ED-46F9-A5F4-1E3D85BBB6B0}" dt="2024-10-30T11:45:14.474" v="67" actId="478"/>
          <ac:picMkLst>
            <pc:docMk/>
            <pc:sldMk cId="913825844" sldId="521"/>
            <ac:picMk id="2" creationId="{58C598F3-F7E6-3638-3F72-F0F2DCF291B8}"/>
          </ac:picMkLst>
        </pc:picChg>
        <pc:picChg chg="add mod">
          <ac:chgData name="Robert Sanders" userId="2099a037-7b68-439e-9557-347cab38f0d9" providerId="ADAL" clId="{A8D23109-06ED-46F9-A5F4-1E3D85BBB6B0}" dt="2024-10-30T14:08:59.268" v="286"/>
          <ac:picMkLst>
            <pc:docMk/>
            <pc:sldMk cId="913825844" sldId="521"/>
            <ac:picMk id="3" creationId="{030CC4D5-172B-FF22-2980-02364844E7CE}"/>
          </ac:picMkLst>
        </pc:picChg>
        <pc:picChg chg="add del mod">
          <ac:chgData name="Robert Sanders" userId="2099a037-7b68-439e-9557-347cab38f0d9" providerId="ADAL" clId="{A8D23109-06ED-46F9-A5F4-1E3D85BBB6B0}" dt="2024-10-30T14:08:58.120" v="283" actId="478"/>
          <ac:picMkLst>
            <pc:docMk/>
            <pc:sldMk cId="913825844" sldId="521"/>
            <ac:picMk id="4" creationId="{FF7692BF-9565-E34C-33AE-28864DCC4804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9:01.505" v="291"/>
        <pc:sldMkLst>
          <pc:docMk/>
          <pc:sldMk cId="733124731" sldId="522"/>
        </pc:sldMkLst>
        <pc:picChg chg="del">
          <ac:chgData name="Robert Sanders" userId="2099a037-7b68-439e-9557-347cab38f0d9" providerId="ADAL" clId="{A8D23109-06ED-46F9-A5F4-1E3D85BBB6B0}" dt="2024-10-30T11:45:40.105" v="71" actId="478"/>
          <ac:picMkLst>
            <pc:docMk/>
            <pc:sldMk cId="733124731" sldId="522"/>
            <ac:picMk id="2" creationId="{7F10E865-65E6-A3AE-0780-922AA8BA1588}"/>
          </ac:picMkLst>
        </pc:picChg>
        <pc:picChg chg="add mod">
          <ac:chgData name="Robert Sanders" userId="2099a037-7b68-439e-9557-347cab38f0d9" providerId="ADAL" clId="{A8D23109-06ED-46F9-A5F4-1E3D85BBB6B0}" dt="2024-10-30T14:09:01.505" v="291"/>
          <ac:picMkLst>
            <pc:docMk/>
            <pc:sldMk cId="733124731" sldId="522"/>
            <ac:picMk id="3" creationId="{D7DD5376-300D-91FB-5DBC-09B535674CCB}"/>
          </ac:picMkLst>
        </pc:picChg>
        <pc:picChg chg="add del mod">
          <ac:chgData name="Robert Sanders" userId="2099a037-7b68-439e-9557-347cab38f0d9" providerId="ADAL" clId="{A8D23109-06ED-46F9-A5F4-1E3D85BBB6B0}" dt="2024-10-30T14:09:00.132" v="288" actId="478"/>
          <ac:picMkLst>
            <pc:docMk/>
            <pc:sldMk cId="733124731" sldId="522"/>
            <ac:picMk id="4" creationId="{8D796255-EBFE-2086-C82A-1971A800AF59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9:25.770" v="296"/>
        <pc:sldMkLst>
          <pc:docMk/>
          <pc:sldMk cId="3611028574" sldId="523"/>
        </pc:sldMkLst>
        <pc:picChg chg="del">
          <ac:chgData name="Robert Sanders" userId="2099a037-7b68-439e-9557-347cab38f0d9" providerId="ADAL" clId="{A8D23109-06ED-46F9-A5F4-1E3D85BBB6B0}" dt="2024-10-30T11:46:04.163" v="75" actId="478"/>
          <ac:picMkLst>
            <pc:docMk/>
            <pc:sldMk cId="3611028574" sldId="523"/>
            <ac:picMk id="2" creationId="{6EB5CC60-C27C-D141-23E8-60CA28C6EE34}"/>
          </ac:picMkLst>
        </pc:picChg>
        <pc:picChg chg="add mod">
          <ac:chgData name="Robert Sanders" userId="2099a037-7b68-439e-9557-347cab38f0d9" providerId="ADAL" clId="{A8D23109-06ED-46F9-A5F4-1E3D85BBB6B0}" dt="2024-10-30T14:09:25.770" v="296"/>
          <ac:picMkLst>
            <pc:docMk/>
            <pc:sldMk cId="3611028574" sldId="523"/>
            <ac:picMk id="3" creationId="{A2E1C487-2ABC-574F-006E-A094B3304720}"/>
          </ac:picMkLst>
        </pc:picChg>
        <pc:picChg chg="add del mod">
          <ac:chgData name="Robert Sanders" userId="2099a037-7b68-439e-9557-347cab38f0d9" providerId="ADAL" clId="{A8D23109-06ED-46F9-A5F4-1E3D85BBB6B0}" dt="2024-10-30T14:09:02.878" v="293" actId="478"/>
          <ac:picMkLst>
            <pc:docMk/>
            <pc:sldMk cId="3611028574" sldId="523"/>
            <ac:picMk id="4" creationId="{0314B73A-C11B-0D42-8EEF-D865FE5F57A9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9:28.628" v="301"/>
        <pc:sldMkLst>
          <pc:docMk/>
          <pc:sldMk cId="422244490" sldId="524"/>
        </pc:sldMkLst>
        <pc:picChg chg="del">
          <ac:chgData name="Robert Sanders" userId="2099a037-7b68-439e-9557-347cab38f0d9" providerId="ADAL" clId="{A8D23109-06ED-46F9-A5F4-1E3D85BBB6B0}" dt="2024-10-30T11:46:43.487" v="79" actId="478"/>
          <ac:picMkLst>
            <pc:docMk/>
            <pc:sldMk cId="422244490" sldId="524"/>
            <ac:picMk id="2" creationId="{5658A177-B9E0-7C73-3208-49D149C72CF3}"/>
          </ac:picMkLst>
        </pc:picChg>
        <pc:picChg chg="add mod">
          <ac:chgData name="Robert Sanders" userId="2099a037-7b68-439e-9557-347cab38f0d9" providerId="ADAL" clId="{A8D23109-06ED-46F9-A5F4-1E3D85BBB6B0}" dt="2024-10-30T14:09:28.628" v="301"/>
          <ac:picMkLst>
            <pc:docMk/>
            <pc:sldMk cId="422244490" sldId="524"/>
            <ac:picMk id="3" creationId="{41440535-402F-AAA8-FB9A-E14B1756C8FF}"/>
          </ac:picMkLst>
        </pc:picChg>
        <pc:picChg chg="add del mod">
          <ac:chgData name="Robert Sanders" userId="2099a037-7b68-439e-9557-347cab38f0d9" providerId="ADAL" clId="{A8D23109-06ED-46F9-A5F4-1E3D85BBB6B0}" dt="2024-10-30T14:09:27.310" v="298" actId="478"/>
          <ac:picMkLst>
            <pc:docMk/>
            <pc:sldMk cId="422244490" sldId="524"/>
            <ac:picMk id="4" creationId="{BFE9A77F-E870-477F-83BD-144BD25A98B0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04:23.715" v="246" actId="1076"/>
        <pc:sldMkLst>
          <pc:docMk/>
          <pc:sldMk cId="2173045512" sldId="525"/>
        </pc:sldMkLst>
        <pc:picChg chg="del">
          <ac:chgData name="Robert Sanders" userId="2099a037-7b68-439e-9557-347cab38f0d9" providerId="ADAL" clId="{A8D23109-06ED-46F9-A5F4-1E3D85BBB6B0}" dt="2024-10-30T11:47:11.658" v="83" actId="478"/>
          <ac:picMkLst>
            <pc:docMk/>
            <pc:sldMk cId="2173045512" sldId="525"/>
            <ac:picMk id="2" creationId="{5E7C8FF9-A460-14D4-273F-54F7A9D4F005}"/>
          </ac:picMkLst>
        </pc:picChg>
        <pc:picChg chg="add del mod">
          <ac:chgData name="Robert Sanders" userId="2099a037-7b68-439e-9557-347cab38f0d9" providerId="ADAL" clId="{A8D23109-06ED-46F9-A5F4-1E3D85BBB6B0}" dt="2024-10-30T14:03:33.836" v="238" actId="478"/>
          <ac:picMkLst>
            <pc:docMk/>
            <pc:sldMk cId="2173045512" sldId="525"/>
            <ac:picMk id="3" creationId="{87CE90D0-11EF-5434-F3B6-4A7B8D741D55}"/>
          </ac:picMkLst>
        </pc:picChg>
        <pc:picChg chg="add del mod">
          <ac:chgData name="Robert Sanders" userId="2099a037-7b68-439e-9557-347cab38f0d9" providerId="ADAL" clId="{A8D23109-06ED-46F9-A5F4-1E3D85BBB6B0}" dt="2024-10-30T14:04:21.708" v="245" actId="478"/>
          <ac:picMkLst>
            <pc:docMk/>
            <pc:sldMk cId="2173045512" sldId="525"/>
            <ac:picMk id="4" creationId="{5E68DF7A-2D4D-1340-E23A-73471D02D3C6}"/>
          </ac:picMkLst>
        </pc:picChg>
        <pc:picChg chg="add del mod">
          <ac:chgData name="Robert Sanders" userId="2099a037-7b68-439e-9557-347cab38f0d9" providerId="ADAL" clId="{A8D23109-06ED-46F9-A5F4-1E3D85BBB6B0}" dt="2024-10-30T14:03:57.114" v="240" actId="478"/>
          <ac:picMkLst>
            <pc:docMk/>
            <pc:sldMk cId="2173045512" sldId="525"/>
            <ac:picMk id="5" creationId="{9FB7E836-42D7-F5B8-16B5-BEB07DC28F20}"/>
          </ac:picMkLst>
        </pc:picChg>
        <pc:picChg chg="add mod">
          <ac:chgData name="Robert Sanders" userId="2099a037-7b68-439e-9557-347cab38f0d9" providerId="ADAL" clId="{A8D23109-06ED-46F9-A5F4-1E3D85BBB6B0}" dt="2024-10-30T14:04:23.715" v="246" actId="1076"/>
          <ac:picMkLst>
            <pc:docMk/>
            <pc:sldMk cId="2173045512" sldId="525"/>
            <ac:picMk id="7" creationId="{1EB7F7F0-C50C-44C4-E891-F93901028504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10:36.725" v="315" actId="21"/>
        <pc:sldMkLst>
          <pc:docMk/>
          <pc:sldMk cId="835024306" sldId="526"/>
        </pc:sldMkLst>
        <pc:picChg chg="del">
          <ac:chgData name="Robert Sanders" userId="2099a037-7b68-439e-9557-347cab38f0d9" providerId="ADAL" clId="{A8D23109-06ED-46F9-A5F4-1E3D85BBB6B0}" dt="2024-10-30T11:47:35.420" v="87" actId="478"/>
          <ac:picMkLst>
            <pc:docMk/>
            <pc:sldMk cId="835024306" sldId="526"/>
            <ac:picMk id="2" creationId="{F262A6D8-7151-5120-ECE2-0DF2A842DA67}"/>
          </ac:picMkLst>
        </pc:picChg>
        <pc:picChg chg="add mod">
          <ac:chgData name="Robert Sanders" userId="2099a037-7b68-439e-9557-347cab38f0d9" providerId="ADAL" clId="{A8D23109-06ED-46F9-A5F4-1E3D85BBB6B0}" dt="2024-10-30T14:02:39.870" v="234" actId="1076"/>
          <ac:picMkLst>
            <pc:docMk/>
            <pc:sldMk cId="835024306" sldId="526"/>
            <ac:picMk id="3" creationId="{91742582-B4EC-456E-440D-FEA0090CEBAD}"/>
          </ac:picMkLst>
        </pc:picChg>
        <pc:picChg chg="add del mod">
          <ac:chgData name="Robert Sanders" userId="2099a037-7b68-439e-9557-347cab38f0d9" providerId="ADAL" clId="{A8D23109-06ED-46F9-A5F4-1E3D85BBB6B0}" dt="2024-10-30T14:02:37.404" v="233" actId="478"/>
          <ac:picMkLst>
            <pc:docMk/>
            <pc:sldMk cId="835024306" sldId="526"/>
            <ac:picMk id="4" creationId="{79517F9F-1914-6E7C-DED9-A04ACE68C80B}"/>
          </ac:picMkLst>
        </pc:picChg>
        <pc:picChg chg="add del mod">
          <ac:chgData name="Robert Sanders" userId="2099a037-7b68-439e-9557-347cab38f0d9" providerId="ADAL" clId="{A8D23109-06ED-46F9-A5F4-1E3D85BBB6B0}" dt="2024-10-30T14:10:36.725" v="315" actId="21"/>
          <ac:picMkLst>
            <pc:docMk/>
            <pc:sldMk cId="835024306" sldId="526"/>
            <ac:picMk id="5" creationId="{BEA6DB46-3432-CDF3-287D-F79F3C390555}"/>
          </ac:picMkLst>
        </pc:picChg>
      </pc:sldChg>
      <pc:sldChg chg="addSp delSp modSp mod">
        <pc:chgData name="Robert Sanders" userId="2099a037-7b68-439e-9557-347cab38f0d9" providerId="ADAL" clId="{A8D23109-06ED-46F9-A5F4-1E3D85BBB6B0}" dt="2024-10-30T14:18:19.024" v="374" actId="732"/>
        <pc:sldMkLst>
          <pc:docMk/>
          <pc:sldMk cId="3983142528" sldId="527"/>
        </pc:sldMkLst>
        <pc:picChg chg="add del">
          <ac:chgData name="Robert Sanders" userId="2099a037-7b68-439e-9557-347cab38f0d9" providerId="ADAL" clId="{A8D23109-06ED-46F9-A5F4-1E3D85BBB6B0}" dt="2024-10-30T11:48:12.153" v="92" actId="478"/>
          <ac:picMkLst>
            <pc:docMk/>
            <pc:sldMk cId="3983142528" sldId="527"/>
            <ac:picMk id="2" creationId="{470D8D40-EDAE-52DF-908C-F8B0597DCC09}"/>
          </ac:picMkLst>
        </pc:picChg>
        <pc:picChg chg="add mod modCrop">
          <ac:chgData name="Robert Sanders" userId="2099a037-7b68-439e-9557-347cab38f0d9" providerId="ADAL" clId="{A8D23109-06ED-46F9-A5F4-1E3D85BBB6B0}" dt="2024-10-30T14:18:19.024" v="374" actId="732"/>
          <ac:picMkLst>
            <pc:docMk/>
            <pc:sldMk cId="3983142528" sldId="527"/>
            <ac:picMk id="3" creationId="{0A372B1F-7556-C38C-06B0-7BD1641FD449}"/>
          </ac:picMkLst>
        </pc:picChg>
        <pc:picChg chg="del">
          <ac:chgData name="Robert Sanders" userId="2099a037-7b68-439e-9557-347cab38f0d9" providerId="ADAL" clId="{A8D23109-06ED-46F9-A5F4-1E3D85BBB6B0}" dt="2024-10-30T11:48:30.372" v="95" actId="478"/>
          <ac:picMkLst>
            <pc:docMk/>
            <pc:sldMk cId="3983142528" sldId="527"/>
            <ac:picMk id="3" creationId="{F55ED164-0C4C-6D34-BEAD-3D2114CD073E}"/>
          </ac:picMkLst>
        </pc:picChg>
        <pc:picChg chg="del">
          <ac:chgData name="Robert Sanders" userId="2099a037-7b68-439e-9557-347cab38f0d9" providerId="ADAL" clId="{A8D23109-06ED-46F9-A5F4-1E3D85BBB6B0}" dt="2024-10-30T11:48:46.329" v="98" actId="478"/>
          <ac:picMkLst>
            <pc:docMk/>
            <pc:sldMk cId="3983142528" sldId="527"/>
            <ac:picMk id="4" creationId="{90F813F3-1279-13DA-B800-6025C86724A7}"/>
          </ac:picMkLst>
        </pc:picChg>
        <pc:picChg chg="del">
          <ac:chgData name="Robert Sanders" userId="2099a037-7b68-439e-9557-347cab38f0d9" providerId="ADAL" clId="{A8D23109-06ED-46F9-A5F4-1E3D85BBB6B0}" dt="2024-10-30T11:49:13.273" v="104" actId="478"/>
          <ac:picMkLst>
            <pc:docMk/>
            <pc:sldMk cId="3983142528" sldId="527"/>
            <ac:picMk id="5" creationId="{44B9BC4C-7025-3924-BDE2-2D38B3F0B713}"/>
          </ac:picMkLst>
        </pc:picChg>
        <pc:picChg chg="add del mod">
          <ac:chgData name="Robert Sanders" userId="2099a037-7b68-439e-9557-347cab38f0d9" providerId="ADAL" clId="{A8D23109-06ED-46F9-A5F4-1E3D85BBB6B0}" dt="2024-10-30T14:17:24.479" v="368" actId="478"/>
          <ac:picMkLst>
            <pc:docMk/>
            <pc:sldMk cId="3983142528" sldId="527"/>
            <ac:picMk id="5" creationId="{BEA6DB46-3432-CDF3-287D-F79F3C390555}"/>
          </ac:picMkLst>
        </pc:picChg>
        <pc:picChg chg="add del mod">
          <ac:chgData name="Robert Sanders" userId="2099a037-7b68-439e-9557-347cab38f0d9" providerId="ADAL" clId="{A8D23109-06ED-46F9-A5F4-1E3D85BBB6B0}" dt="2024-10-30T14:17:19.904" v="366" actId="478"/>
          <ac:picMkLst>
            <pc:docMk/>
            <pc:sldMk cId="3983142528" sldId="527"/>
            <ac:picMk id="6" creationId="{4AB43E25-5CD3-4609-9249-9FD29151F184}"/>
          </ac:picMkLst>
        </pc:picChg>
        <pc:picChg chg="add del mod">
          <ac:chgData name="Robert Sanders" userId="2099a037-7b68-439e-9557-347cab38f0d9" providerId="ADAL" clId="{A8D23109-06ED-46F9-A5F4-1E3D85BBB6B0}" dt="2024-10-30T14:10:23.873" v="313" actId="478"/>
          <ac:picMkLst>
            <pc:docMk/>
            <pc:sldMk cId="3983142528" sldId="527"/>
            <ac:picMk id="7" creationId="{C16C7FDA-E4BC-5AC2-677B-7CF92AF6AD05}"/>
          </ac:picMkLst>
        </pc:picChg>
        <pc:picChg chg="add del mod">
          <ac:chgData name="Robert Sanders" userId="2099a037-7b68-439e-9557-347cab38f0d9" providerId="ADAL" clId="{A8D23109-06ED-46F9-A5F4-1E3D85BBB6B0}" dt="2024-10-30T14:17:21.896" v="367" actId="478"/>
          <ac:picMkLst>
            <pc:docMk/>
            <pc:sldMk cId="3983142528" sldId="527"/>
            <ac:picMk id="8" creationId="{0036C1FB-3658-4E1A-5573-84C83FE72AD4}"/>
          </ac:picMkLst>
        </pc:picChg>
        <pc:picChg chg="add del mod">
          <ac:chgData name="Robert Sanders" userId="2099a037-7b68-439e-9557-347cab38f0d9" providerId="ADAL" clId="{A8D23109-06ED-46F9-A5F4-1E3D85BBB6B0}" dt="2024-10-30T14:17:26.288" v="369" actId="478"/>
          <ac:picMkLst>
            <pc:docMk/>
            <pc:sldMk cId="3983142528" sldId="527"/>
            <ac:picMk id="9" creationId="{6579D329-A4C4-5803-A421-A13D8351CB9B}"/>
          </ac:picMkLst>
        </pc:picChg>
      </pc:sldChg>
      <pc:sldChg chg="addSp delSp modSp mod modAnim">
        <pc:chgData name="Robert Sanders" userId="2099a037-7b68-439e-9557-347cab38f0d9" providerId="ADAL" clId="{A8D23109-06ED-46F9-A5F4-1E3D85BBB6B0}" dt="2024-10-30T14:24:15.857" v="401" actId="14100"/>
        <pc:sldMkLst>
          <pc:docMk/>
          <pc:sldMk cId="3323269792" sldId="528"/>
        </pc:sldMkLst>
        <pc:picChg chg="del">
          <ac:chgData name="Robert Sanders" userId="2099a037-7b68-439e-9557-347cab38f0d9" providerId="ADAL" clId="{A8D23109-06ED-46F9-A5F4-1E3D85BBB6B0}" dt="2024-10-30T11:49:47.466" v="108" actId="478"/>
          <ac:picMkLst>
            <pc:docMk/>
            <pc:sldMk cId="3323269792" sldId="528"/>
            <ac:picMk id="3" creationId="{6B1549CA-4677-74AC-ED55-5448EDD0F86B}"/>
          </ac:picMkLst>
        </pc:picChg>
        <pc:picChg chg="add mod">
          <ac:chgData name="Robert Sanders" userId="2099a037-7b68-439e-9557-347cab38f0d9" providerId="ADAL" clId="{A8D23109-06ED-46F9-A5F4-1E3D85BBB6B0}" dt="2024-10-30T14:24:15.857" v="401" actId="14100"/>
          <ac:picMkLst>
            <pc:docMk/>
            <pc:sldMk cId="3323269792" sldId="528"/>
            <ac:picMk id="3" creationId="{765EC387-0C40-7DDD-25AD-49E4DCF98435}"/>
          </ac:picMkLst>
        </pc:picChg>
        <pc:picChg chg="add del mod">
          <ac:chgData name="Robert Sanders" userId="2099a037-7b68-439e-9557-347cab38f0d9" providerId="ADAL" clId="{A8D23109-06ED-46F9-A5F4-1E3D85BBB6B0}" dt="2024-10-30T14:12:45.611" v="325" actId="478"/>
          <ac:picMkLst>
            <pc:docMk/>
            <pc:sldMk cId="3323269792" sldId="528"/>
            <ac:picMk id="4" creationId="{B92515FD-5049-C022-3EDA-2AE4E65061C7}"/>
          </ac:picMkLst>
        </pc:picChg>
        <pc:picChg chg="add mod">
          <ac:chgData name="Robert Sanders" userId="2099a037-7b68-439e-9557-347cab38f0d9" providerId="ADAL" clId="{A8D23109-06ED-46F9-A5F4-1E3D85BBB6B0}" dt="2024-10-30T14:24:13.795" v="397" actId="14100"/>
          <ac:picMkLst>
            <pc:docMk/>
            <pc:sldMk cId="3323269792" sldId="528"/>
            <ac:picMk id="5" creationId="{D14C03E1-18E8-D7F3-7AA3-B701067F29CE}"/>
          </ac:picMkLst>
        </pc:picChg>
      </pc:sldChg>
      <pc:sldChg chg="addSp delSp modSp add del mod">
        <pc:chgData name="Robert Sanders" userId="2099a037-7b68-439e-9557-347cab38f0d9" providerId="ADAL" clId="{A8D23109-06ED-46F9-A5F4-1E3D85BBB6B0}" dt="2024-10-30T14:24:16.778" v="403" actId="478"/>
        <pc:sldMkLst>
          <pc:docMk/>
          <pc:sldMk cId="2364582811" sldId="529"/>
        </pc:sldMkLst>
        <pc:picChg chg="del">
          <ac:chgData name="Robert Sanders" userId="2099a037-7b68-439e-9557-347cab38f0d9" providerId="ADAL" clId="{A8D23109-06ED-46F9-A5F4-1E3D85BBB6B0}" dt="2024-10-30T11:50:32.495" v="116" actId="478"/>
          <ac:picMkLst>
            <pc:docMk/>
            <pc:sldMk cId="2364582811" sldId="529"/>
            <ac:picMk id="2" creationId="{CD15F20F-D9D1-F553-B6D5-80A621D1499C}"/>
          </ac:picMkLst>
        </pc:picChg>
        <pc:picChg chg="add del mod">
          <ac:chgData name="Robert Sanders" userId="2099a037-7b68-439e-9557-347cab38f0d9" providerId="ADAL" clId="{A8D23109-06ED-46F9-A5F4-1E3D85BBB6B0}" dt="2024-10-30T14:24:16.778" v="403" actId="478"/>
          <ac:picMkLst>
            <pc:docMk/>
            <pc:sldMk cId="2364582811" sldId="529"/>
            <ac:picMk id="4" creationId="{59160F8E-42E1-3965-B12E-2D699457D071}"/>
          </ac:picMkLst>
        </pc:picChg>
      </pc:sldChg>
      <pc:sldChg chg="new del">
        <pc:chgData name="Robert Sanders" userId="2099a037-7b68-439e-9557-347cab38f0d9" providerId="ADAL" clId="{A8D23109-06ED-46F9-A5F4-1E3D85BBB6B0}" dt="2024-10-30T13:33:18.391" v="168" actId="47"/>
        <pc:sldMkLst>
          <pc:docMk/>
          <pc:sldMk cId="1419271168" sldId="530"/>
        </pc:sldMkLst>
      </pc:sldChg>
    </pc:docChg>
  </pc:docChgLst>
  <pc:docChgLst>
    <pc:chgData name="Jane Kelly" userId="41c6f8bf-ec78-404f-b4e6-607550ea2c16" providerId="ADAL" clId="{FB1BBD6D-721F-43BE-93AA-A6BEB20D2C00}"/>
    <pc:docChg chg="custSel modSld">
      <pc:chgData name="Jane Kelly" userId="41c6f8bf-ec78-404f-b4e6-607550ea2c16" providerId="ADAL" clId="{FB1BBD6D-721F-43BE-93AA-A6BEB20D2C00}" dt="2024-09-12T09:20:42.286" v="14" actId="1076"/>
      <pc:docMkLst>
        <pc:docMk/>
      </pc:docMkLst>
      <pc:sldChg chg="modSp mod">
        <pc:chgData name="Jane Kelly" userId="41c6f8bf-ec78-404f-b4e6-607550ea2c16" providerId="ADAL" clId="{FB1BBD6D-721F-43BE-93AA-A6BEB20D2C00}" dt="2024-09-12T09:20:42.286" v="14" actId="1076"/>
        <pc:sldMkLst>
          <pc:docMk/>
          <pc:sldMk cId="2495230939" sldId="510"/>
        </pc:sldMkLst>
        <pc:spChg chg="mod">
          <ac:chgData name="Jane Kelly" userId="41c6f8bf-ec78-404f-b4e6-607550ea2c16" providerId="ADAL" clId="{FB1BBD6D-721F-43BE-93AA-A6BEB20D2C00}" dt="2024-09-12T09:20:42.286" v="14" actId="1076"/>
          <ac:spMkLst>
            <pc:docMk/>
            <pc:sldMk cId="2495230939" sldId="510"/>
            <ac:spMk id="7" creationId="{FF105F03-9BA4-AA24-C2C4-8FDC0F079E8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10/30/2024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youtube.com/watch?v=haQ1earucJ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105F03-9BA4-AA24-C2C4-8FDC0F079E8F}"/>
              </a:ext>
            </a:extLst>
          </p:cNvPr>
          <p:cNvSpPr txBox="1"/>
          <p:nvPr/>
        </p:nvSpPr>
        <p:spPr>
          <a:xfrm>
            <a:off x="5128774" y="4986034"/>
            <a:ext cx="6098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Wonder</a:t>
            </a:r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video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D40181-E888-D3DC-A2D0-F0DDE3B1D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799" y="1192292"/>
            <a:ext cx="8116786" cy="346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ying on the ground under a tree&#10;&#10;Description automatically generated">
            <a:extLst>
              <a:ext uri="{FF2B5EF4-FFF2-40B4-BE49-F238E27FC236}">
                <a16:creationId xmlns:a16="http://schemas.microsoft.com/office/drawing/2014/main" id="{E6001549-117B-AD1D-34E8-FE60BAE80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4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a blindfold covering a person's face&#10;&#10;Description automatically generated">
            <a:extLst>
              <a:ext uri="{FF2B5EF4-FFF2-40B4-BE49-F238E27FC236}">
                <a16:creationId xmlns:a16="http://schemas.microsoft.com/office/drawing/2014/main" id="{C3CEF7AB-686F-A6B1-B2E0-A4D60C5FA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7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02015F-BF86-805D-A4FF-23D90B5FC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7702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599923-7600-B31D-72CB-C97198455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16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587263F-B77C-FFDF-1E43-E6C5808CB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71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00BB83-5D67-CAB8-CC41-0AC1314E9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404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27571C-7858-ED54-705D-E40E5F9CC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060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7692BF-9565-E34C-33AE-28864DCC4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25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796255-EBFE-2086-C82A-1971A800A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124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14B73A-C11B-0D42-8EEF-D865FE5F5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028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ild standing in a field with fireflies in the sky&#10;&#10;Description automatically generated">
            <a:extLst>
              <a:ext uri="{FF2B5EF4-FFF2-40B4-BE49-F238E27FC236}">
                <a16:creationId xmlns:a16="http://schemas.microsoft.com/office/drawing/2014/main" id="{6BA7FB78-0585-51D4-1A29-056B4963F3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489" y="576262"/>
            <a:ext cx="8562975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405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E9A77F-E870-477F-83BD-144BD25A9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44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sitting on a rock&#10;&#10;Description automatically generated">
            <a:extLst>
              <a:ext uri="{FF2B5EF4-FFF2-40B4-BE49-F238E27FC236}">
                <a16:creationId xmlns:a16="http://schemas.microsoft.com/office/drawing/2014/main" id="{1EB7F7F0-C50C-44C4-E891-F93901028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45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fur vest&#10;&#10;Description automatically generated">
            <a:extLst>
              <a:ext uri="{FF2B5EF4-FFF2-40B4-BE49-F238E27FC236}">
                <a16:creationId xmlns:a16="http://schemas.microsoft.com/office/drawing/2014/main" id="{91742582-B4EC-456E-440D-FEA0090CE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024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a person in furs&#10;&#10;Description automatically generated">
            <a:extLst>
              <a:ext uri="{FF2B5EF4-FFF2-40B4-BE49-F238E27FC236}">
                <a16:creationId xmlns:a16="http://schemas.microsoft.com/office/drawing/2014/main" id="{0A372B1F-7556-C38C-06B0-7BD1641FD44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6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425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on a rock next to a lake with a green light in the sky&#10;&#10;Description automatically generated">
            <a:extLst>
              <a:ext uri="{FF2B5EF4-FFF2-40B4-BE49-F238E27FC236}">
                <a16:creationId xmlns:a16="http://schemas.microsoft.com/office/drawing/2014/main" id="{765EC387-0C40-7DDD-25AD-49E4DCF98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508" y="135465"/>
            <a:ext cx="9877425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69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160F8E-42E1-3965-B12E-2D699457D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463" y="138545"/>
            <a:ext cx="9894849" cy="658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828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>
            <a:extLst>
              <a:ext uri="{FF2B5EF4-FFF2-40B4-BE49-F238E27FC236}">
                <a16:creationId xmlns:a16="http://schemas.microsoft.com/office/drawing/2014/main" id="{75D1A70D-9FE5-296B-EC09-04107F3B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6A643A-46AC-477A-A1E9-A90E15DD293A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6206E3-8435-3B31-A237-2F03F442F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254" y="673192"/>
            <a:ext cx="7331364" cy="551161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8C6DEA7-40C5-32B4-1DBC-4DCA1BEBAF32}"/>
              </a:ext>
            </a:extLst>
          </p:cNvPr>
          <p:cNvSpPr txBox="1"/>
          <p:nvPr/>
        </p:nvSpPr>
        <p:spPr>
          <a:xfrm>
            <a:off x="2112562" y="613031"/>
            <a:ext cx="796687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Creator God, 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We stand in awe of all that you have made.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Fill our hearts with gratitude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for every good gift, both great and small,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that inspires and forms us,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inviting and enabling us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to become people who listen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for your still small voice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and follow your values in our daily lives.</a:t>
            </a:r>
          </a:p>
          <a:p>
            <a:r>
              <a:rPr lang="en-GB" sz="3200" dirty="0">
                <a:solidFill>
                  <a:srgbClr val="002060"/>
                </a:solidFill>
                <a:ea typeface="Cambria" panose="02040503050406030204" pitchFamily="18" charset="0"/>
              </a:rPr>
              <a:t>Amen</a:t>
            </a:r>
          </a:p>
        </p:txBody>
      </p:sp>
    </p:spTree>
    <p:extLst>
      <p:ext uri="{BB962C8B-B14F-4D97-AF65-F5344CB8AC3E}">
        <p14:creationId xmlns:p14="http://schemas.microsoft.com/office/powerpoint/2010/main" val="578808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>
            <a:extLst>
              <a:ext uri="{FF2B5EF4-FFF2-40B4-BE49-F238E27FC236}">
                <a16:creationId xmlns:a16="http://schemas.microsoft.com/office/drawing/2014/main" id="{E69734A0-0CF2-6C43-66ED-B465BB7C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E95791-692C-47E4-BF5A-EBE8D5E6DAA5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D737B2-5C85-C303-43BB-F63D189B88D3}"/>
              </a:ext>
            </a:extLst>
          </p:cNvPr>
          <p:cNvSpPr txBox="1"/>
          <p:nvPr/>
        </p:nvSpPr>
        <p:spPr>
          <a:xfrm>
            <a:off x="2756848" y="5654401"/>
            <a:ext cx="6837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Elijah and the Still Small Voice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C06558-0777-2EC5-1B46-B0BD70236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150" y="812801"/>
            <a:ext cx="7529041" cy="42439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1">
            <a:extLst>
              <a:ext uri="{FF2B5EF4-FFF2-40B4-BE49-F238E27FC236}">
                <a16:creationId xmlns:a16="http://schemas.microsoft.com/office/drawing/2014/main" id="{265EB1A6-9DDE-D0DE-BD23-331F1673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E09DF2-F3A8-46DB-A310-7280BAF8436D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5" name="Picture 4" descr="A person and person clapping hands&#10;&#10;Description automatically generated">
            <a:extLst>
              <a:ext uri="{FF2B5EF4-FFF2-40B4-BE49-F238E27FC236}">
                <a16:creationId xmlns:a16="http://schemas.microsoft.com/office/drawing/2014/main" id="{4A3A1E7E-A80A-AD5F-030B-E263CE1AA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in a turban and a person in a white robe&#10;&#10;Description automatically generated">
            <a:extLst>
              <a:ext uri="{FF2B5EF4-FFF2-40B4-BE49-F238E27FC236}">
                <a16:creationId xmlns:a16="http://schemas.microsoft.com/office/drawing/2014/main" id="{6B894B04-E846-A68B-BFEC-8AEF1A189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53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1">
            <a:extLst>
              <a:ext uri="{FF2B5EF4-FFF2-40B4-BE49-F238E27FC236}">
                <a16:creationId xmlns:a16="http://schemas.microsoft.com/office/drawing/2014/main" id="{DC69595A-DE65-A665-B5AE-4CA59D222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BF6FE7-A8C4-47CD-828A-37E4846C9EC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8" name="Picture 7" descr="A person pointing at another person&#10;&#10;Description automatically generated">
            <a:extLst>
              <a:ext uri="{FF2B5EF4-FFF2-40B4-BE49-F238E27FC236}">
                <a16:creationId xmlns:a16="http://schemas.microsoft.com/office/drawing/2014/main" id="{249E7205-814C-A6E9-B689-48B4A8ECD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men walking in the desert&#10;&#10;Description automatically generated">
            <a:extLst>
              <a:ext uri="{FF2B5EF4-FFF2-40B4-BE49-F238E27FC236}">
                <a16:creationId xmlns:a16="http://schemas.microsoft.com/office/drawing/2014/main" id="{F7922085-23E6-ABAF-188D-ADDBF75F7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270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1">
            <a:extLst>
              <a:ext uri="{FF2B5EF4-FFF2-40B4-BE49-F238E27FC236}">
                <a16:creationId xmlns:a16="http://schemas.microsoft.com/office/drawing/2014/main" id="{F9983154-1BD1-C8BC-D45E-84E5E1243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62691D-6660-4241-BA1A-7A5E43191D14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 descr="A person pointing at another person&#10;&#10;Description automatically generated">
            <a:extLst>
              <a:ext uri="{FF2B5EF4-FFF2-40B4-BE49-F238E27FC236}">
                <a16:creationId xmlns:a16="http://schemas.microsoft.com/office/drawing/2014/main" id="{953E3D7E-D45B-AF8D-2430-0CA697DA5F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8467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1">
            <a:extLst>
              <a:ext uri="{FF2B5EF4-FFF2-40B4-BE49-F238E27FC236}">
                <a16:creationId xmlns:a16="http://schemas.microsoft.com/office/drawing/2014/main" id="{91401970-E259-AF90-1E5F-27DB55E65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F8F1ED-EDAE-463B-AF70-B611D6FF7953}" type="slidenum">
              <a:rPr lang="en-GB" altLang="en-US" sz="3600">
                <a:solidFill>
                  <a:schemeClr val="bg1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3600">
              <a:solidFill>
                <a:schemeClr val="bg1"/>
              </a:solidFill>
            </a:endParaRPr>
          </a:p>
        </p:txBody>
      </p:sp>
      <p:pic>
        <p:nvPicPr>
          <p:cNvPr id="3" name="Picture 2" descr="A person in a fur coat holding a stick&#10;&#10;Description automatically generated">
            <a:extLst>
              <a:ext uri="{FF2B5EF4-FFF2-40B4-BE49-F238E27FC236}">
                <a16:creationId xmlns:a16="http://schemas.microsoft.com/office/drawing/2014/main" id="{2A7F2644-8AA9-78E6-5C32-2E5A79771C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0" y="0"/>
            <a:ext cx="12175440" cy="68934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5" ma:contentTypeDescription="Create a new document." ma:contentTypeScope="" ma:versionID="8b3dcbd50e312aaa6dbe14a2ac7ac714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fe504a614335da41c454dfa96277e792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31A4DD-1F54-4477-A9DC-51A7CA6F8F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279B784-6659-43FD-AD07-E7BE7E5433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</TotalTime>
  <Words>73</Words>
  <Application>Microsoft Office PowerPoint</Application>
  <PresentationFormat>Widescreen</PresentationFormat>
  <Paragraphs>18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Aharoni</vt:lpstr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38</cp:revision>
  <dcterms:created xsi:type="dcterms:W3CDTF">2022-09-27T14:25:11Z</dcterms:created>
  <dcterms:modified xsi:type="dcterms:W3CDTF">2024-10-30T14:27:42Z</dcterms:modified>
</cp:coreProperties>
</file>