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6"/>
  </p:notesMasterIdLst>
  <p:sldIdLst>
    <p:sldId id="511" r:id="rId5"/>
    <p:sldId id="510" r:id="rId6"/>
    <p:sldId id="521" r:id="rId7"/>
    <p:sldId id="522" r:id="rId8"/>
    <p:sldId id="527" r:id="rId9"/>
    <p:sldId id="525" r:id="rId10"/>
    <p:sldId id="523" r:id="rId11"/>
    <p:sldId id="524" r:id="rId12"/>
    <p:sldId id="526" r:id="rId13"/>
    <p:sldId id="512" r:id="rId14"/>
    <p:sldId id="517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724D"/>
    <a:srgbClr val="534C15"/>
    <a:srgbClr val="7B701F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9CF26E-1083-44A2-BA11-8BB3CED9FB20}" v="1" dt="2024-05-17T09:01:23.2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48" autoAdjust="0"/>
    <p:restoredTop sz="95226" autoAdjust="0"/>
  </p:normalViewPr>
  <p:slideViewPr>
    <p:cSldViewPr snapToGrid="0" snapToObjects="1">
      <p:cViewPr varScale="1">
        <p:scale>
          <a:sx n="108" d="100"/>
          <a:sy n="108" d="100"/>
        </p:scale>
        <p:origin x="104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9A3D1F-DC51-4FC9-B103-43E687A6BC80}" type="datetimeFigureOut">
              <a:rPr lang="en-GB" smtClean="0"/>
              <a:t>17/05/2024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8CD8B4-D127-49E6-AECE-A2737A1DB1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3236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8CD8B4-D127-49E6-AECE-A2737A1DB16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7830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8CD8B4-D127-49E6-AECE-A2737A1DB16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294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AF0F3-55C7-1D4D-B65F-9F4021B11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A89B71-9F6A-5D48-AC8B-912B68927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D5FD9-E4BC-B14B-B7EF-74E7D7895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3A895-5901-F446-A20E-C7294566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8A5B6-A433-374D-8066-D252C5738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83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97135-5DBE-B249-B805-EB8904249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08833D-3F15-F741-ACA7-DA51F07B5F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447C9-5AA9-BD4B-B13E-DDB1982B5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665D7-707D-8747-98DE-B538E5A02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8FE57-D60A-B546-9ADF-07D29EFE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6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E22C06-E577-764F-A534-CF94B048C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215A5-5F51-774B-AD2C-3E9E07E01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CA571-4AC0-6F40-843A-ACF4B714C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EF1FC-130B-2242-904C-981D369F5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B2FD7-3B72-7D48-8EA8-62E6A1C9C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79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34B11-2D0E-FC4C-A20E-59FC09EC6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4C99F-D311-9647-BE57-0BAA5F15A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939C0-CC3A-8C4D-AA6E-0121985A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6EFE1-E1DD-A548-8FFB-99B3ABD8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AE494-3A7D-A644-BBB8-1AE532B8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6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D2BD1-35B0-CC44-8303-CFA86676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9C7CC-B025-DB4E-9E7E-AB925A196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DA28D-7D7B-D74C-9C0B-1E579657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2F2AD-BC0B-4C44-9B7C-C120730FB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D0E90-E37D-DC47-A6AF-80515CFA3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2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C5CAC-44AE-3C4C-BC14-6AB071C4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88E15-06BE-4A44-BD3B-51B5F1A5C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D0B08-032C-014E-9F41-5A9BB3D2C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193FC5-754C-0D42-B6AB-CEEC4ED30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5FAE8-935C-E141-8FDD-BF0D054E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78933-ABC9-DE4D-A306-0050D5BF9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724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87F0-FC1E-284E-AE52-A7AA3B4F7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4DE68F-8134-7743-9766-8CF670A55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18418-8EC6-3E45-87F1-FF7C93291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64CA54-1F64-4145-92EA-8FC97D35BF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95967D-8728-FF40-BF0C-6F7E426F52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EEA28-694A-3F40-8386-DC29E35E4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ACFDB-C5C8-9E45-9DA2-BCF559E10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3BBBE-117B-D74A-8E91-6BE19885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0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88697-E946-E546-A9C0-0EA9F2D5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8BD15C-17A1-DC4E-8367-7C57AF40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4683E-C86D-204C-8393-83F0D12A9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FF0048-8C85-314A-A73D-AF0CE9557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52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808EE-6CFF-3145-A57F-A0FCF824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294FA-4C2E-B046-9E78-03531BDAB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CC212-5842-464A-965C-D9E8D5B8B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1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88FB-EC7F-FD48-A30D-5BB44A77E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F69A3-0120-D54C-B0C5-DA526C06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D41E5-ECF1-6841-AFD9-FA7ABEBB1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263F1-F0D7-1840-8A9C-CC8D4355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88B1F-707E-0849-A742-4D1D6564C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3A0377-FA1E-9F45-8BFD-2BD1C0A6F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1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C3CD5-E234-D345-8BFD-DA0FA2FCB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C61B95-8801-9848-A82A-47997AB5A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4F9E6-4CD5-E744-96EC-126805B13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7031D-0234-5C4A-8986-609DFD3BC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AB8CF4-9CCE-3246-AB83-09F383CF4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5F058-0DAC-EC43-A4E0-502797A5D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960004-A33D-AB4A-A6DD-DFFC35527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331C5-9537-6540-868D-845B28793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F71C2-2F73-3B45-87DD-D85A7D832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B671-3397-A641-9452-AC71007C10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039DC-791F-A744-ABDF-8F7476249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31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www.bing.com/videos/riverview/relatedvideo?q=christian%20aid%20global%20neighbours%20fischy%20music%20songs&amp;mid=80CD04CEE7523F60793180CD04CEE7523F607931&amp;ajaxhist=0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elebrate First Anniversary of CommonSpirit Health with Mass ...">
            <a:extLst>
              <a:ext uri="{FF2B5EF4-FFF2-40B4-BE49-F238E27FC236}">
                <a16:creationId xmlns:a16="http://schemas.microsoft.com/office/drawing/2014/main" id="{88BC0977-413B-CF25-855B-050D301974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862884" y="1012232"/>
            <a:ext cx="5291666" cy="4087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0828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St. Mary's Church of England Primary School | Collective Worship">
            <a:extLst>
              <a:ext uri="{FF2B5EF4-FFF2-40B4-BE49-F238E27FC236}">
                <a16:creationId xmlns:a16="http://schemas.microsoft.com/office/drawing/2014/main" id="{25D65858-67A1-EBFE-0009-380B499EE5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338636" y="515424"/>
            <a:ext cx="5291667" cy="3518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992E69E-DA09-1799-44DA-FFB07A8CB26E}"/>
              </a:ext>
            </a:extLst>
          </p:cNvPr>
          <p:cNvSpPr txBox="1"/>
          <p:nvPr/>
        </p:nvSpPr>
        <p:spPr>
          <a:xfrm>
            <a:off x="7155402" y="515424"/>
            <a:ext cx="369796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Dear God,</a:t>
            </a:r>
          </a:p>
          <a:p>
            <a:r>
              <a:rPr lang="en-GB" dirty="0"/>
              <a:t>Thank you that you believe in fair play.</a:t>
            </a:r>
          </a:p>
          <a:p>
            <a:r>
              <a:rPr lang="en-GB" dirty="0"/>
              <a:t>Thank you for the examples of sports men and women who have chosen to play fairly.</a:t>
            </a:r>
          </a:p>
          <a:p>
            <a:r>
              <a:rPr lang="en-GB" dirty="0"/>
              <a:t>Please help us to treat other people fairly, whether it’s in class, at home or when we’re playing sport or games.</a:t>
            </a:r>
          </a:p>
          <a:p>
            <a:r>
              <a:rPr lang="en-GB" dirty="0"/>
              <a:t>Amen.</a:t>
            </a:r>
          </a:p>
        </p:txBody>
      </p:sp>
    </p:spTree>
    <p:extLst>
      <p:ext uri="{BB962C8B-B14F-4D97-AF65-F5344CB8AC3E}">
        <p14:creationId xmlns:p14="http://schemas.microsoft.com/office/powerpoint/2010/main" val="10538974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Video Png Icon Free Download - Video Icon PNG - FlyClipart">
            <a:hlinkClick r:id="rId2"/>
            <a:extLst>
              <a:ext uri="{FF2B5EF4-FFF2-40B4-BE49-F238E27FC236}">
                <a16:creationId xmlns:a16="http://schemas.microsoft.com/office/drawing/2014/main" id="{73061AA9-6A5D-0B21-8709-BEA311BA91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99507" y="372861"/>
            <a:ext cx="1852931" cy="1422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3236786-5C65-1FBE-AF6E-BFCBE12971D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2573" y="492967"/>
            <a:ext cx="7532536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628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avid and Mephibosheth">
            <a:extLst>
              <a:ext uri="{FF2B5EF4-FFF2-40B4-BE49-F238E27FC236}">
                <a16:creationId xmlns:a16="http://schemas.microsoft.com/office/drawing/2014/main" id="{04E13A95-A946-6818-6B09-F11C8F7326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29050" y="428625"/>
            <a:ext cx="4533900" cy="600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5230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C71FBA6-4FB2-A3AE-3F5E-875B4CB697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6000" y="732453"/>
            <a:ext cx="7444534" cy="487991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19FAFD1-DA2D-BE1D-5DD1-56F720EC88BB}"/>
              </a:ext>
            </a:extLst>
          </p:cNvPr>
          <p:cNvSpPr/>
          <p:nvPr/>
        </p:nvSpPr>
        <p:spPr>
          <a:xfrm>
            <a:off x="4951445" y="417545"/>
            <a:ext cx="4954555" cy="8677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9305554-08D5-CFA7-BA7A-33F8A662215C}"/>
              </a:ext>
            </a:extLst>
          </p:cNvPr>
          <p:cNvSpPr/>
          <p:nvPr/>
        </p:nvSpPr>
        <p:spPr>
          <a:xfrm>
            <a:off x="5277108" y="1052026"/>
            <a:ext cx="3144417" cy="4665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7811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aralympics Logo - LogoDix">
            <a:extLst>
              <a:ext uri="{FF2B5EF4-FFF2-40B4-BE49-F238E27FC236}">
                <a16:creationId xmlns:a16="http://schemas.microsoft.com/office/drawing/2014/main" id="{C557768D-AB18-9143-97C1-BB8FB29150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43108" y="1193609"/>
            <a:ext cx="5523181" cy="3117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aralympics Logo - LogoDix">
            <a:extLst>
              <a:ext uri="{FF2B5EF4-FFF2-40B4-BE49-F238E27FC236}">
                <a16:creationId xmlns:a16="http://schemas.microsoft.com/office/drawing/2014/main" id="{9C357B19-2416-A441-1CAA-B656121DDE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3108" y="1193609"/>
            <a:ext cx="5900252" cy="441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3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WHEELCHAIR BASKETBALL | U.S. Edges Japan in Thriller to Defend Men’s ...">
            <a:extLst>
              <a:ext uri="{FF2B5EF4-FFF2-40B4-BE49-F238E27FC236}">
                <a16:creationId xmlns:a16="http://schemas.microsoft.com/office/drawing/2014/main" id="{FD6B6B1E-1DFD-5A79-A8AE-3C42BFF6D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70" y="387628"/>
            <a:ext cx="4439881" cy="2812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unning on blades at the Paralympics | Blog | Olympic Games Tokyo 2020 ...">
            <a:extLst>
              <a:ext uri="{FF2B5EF4-FFF2-40B4-BE49-F238E27FC236}">
                <a16:creationId xmlns:a16="http://schemas.microsoft.com/office/drawing/2014/main" id="{3FF3FAA8-50D1-6F95-0A8B-1EB546BDA4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00056" y="387628"/>
            <a:ext cx="4159731" cy="2812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ycling at the 2024 Paris Paralympic Games | NBC Olympics">
            <a:extLst>
              <a:ext uri="{FF2B5EF4-FFF2-40B4-BE49-F238E27FC236}">
                <a16:creationId xmlns:a16="http://schemas.microsoft.com/office/drawing/2014/main" id="{2CBA41E6-6664-F53F-4CB7-88EA0CFEC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3227" y="3657602"/>
            <a:ext cx="4471124" cy="2515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US Paralympics announce national swimming team for 2019">
            <a:extLst>
              <a:ext uri="{FF2B5EF4-FFF2-40B4-BE49-F238E27FC236}">
                <a16:creationId xmlns:a16="http://schemas.microsoft.com/office/drawing/2014/main" id="{9D543EFB-A336-BA98-0504-18500B9978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00056" y="3436407"/>
            <a:ext cx="4159731" cy="2772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7389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9D67CAB-D3BC-1A6F-36C9-A9EF706E89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8131" y="578497"/>
            <a:ext cx="7072604" cy="433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99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21533F-45BF-1E5A-04A4-FD56AAB997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0302" y="233266"/>
            <a:ext cx="6746034" cy="37602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AA27AC5-C81A-2D8F-EDB2-01807A34E7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95731" y="2803849"/>
            <a:ext cx="6559422" cy="3853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0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58D3EC-7531-C6C3-866D-8E1660535E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5698" y="219269"/>
            <a:ext cx="6764694" cy="38628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B423C29-86C5-FFBC-3E58-FC8D81CB20E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18449" y="2841172"/>
            <a:ext cx="6764694" cy="3797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620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Jessica Long's Instagram, Twitter &amp; Facebook on IDCrawl">
            <a:extLst>
              <a:ext uri="{FF2B5EF4-FFF2-40B4-BE49-F238E27FC236}">
                <a16:creationId xmlns:a16="http://schemas.microsoft.com/office/drawing/2014/main" id="{897DB245-4F0F-5907-0CC9-CFBA4D31D6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94318" y="556088"/>
            <a:ext cx="5250835" cy="3499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BB68A6-B2A6-E54B-C7C4-E62BE8B55B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80918" y="2080726"/>
            <a:ext cx="5886404" cy="327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6949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EB5C68A-61BB-4D40-9696-28D5C32EE239}" vid="{6709E68C-0A3E-AB4D-BC45-2D9D20EC006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039752084F974F8A936374EF80F060" ma:contentTypeVersion="15" ma:contentTypeDescription="Create a new document." ma:contentTypeScope="" ma:versionID="1feebabeea299cac1b2f95273779d472">
  <xsd:schema xmlns:xsd="http://www.w3.org/2001/XMLSchema" xmlns:xs="http://www.w3.org/2001/XMLSchema" xmlns:p="http://schemas.microsoft.com/office/2006/metadata/properties" xmlns:ns2="2f116d5b-396f-4e4a-83ba-9442a2ac4a70" xmlns:ns3="ac15c9f3-89de-41f0-808e-0d6a6779343a" targetNamespace="http://schemas.microsoft.com/office/2006/metadata/properties" ma:root="true" ma:fieldsID="a0edefe25aec1166a35c15f6a06ab230" ns2:_="" ns3:_="">
    <xsd:import namespace="2f116d5b-396f-4e4a-83ba-9442a2ac4a70"/>
    <xsd:import namespace="ac15c9f3-89de-41f0-808e-0d6a6779343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116d5b-396f-4e4a-83ba-9442a2ac4a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206aabbe-596b-4e13-ae27-cd64ca0bc1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15c9f3-89de-41f0-808e-0d6a6779343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0e0d2ad1-54e3-4a9c-a987-51603e5c7a31}" ma:internalName="TaxCatchAll" ma:showField="CatchAllData" ma:web="ac15c9f3-89de-41f0-808e-0d6a6779343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15c9f3-89de-41f0-808e-0d6a6779343a" xsi:nil="true"/>
    <lcf76f155ced4ddcb4097134ff3c332f xmlns="2f116d5b-396f-4e4a-83ba-9442a2ac4a7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472FBC4-C648-4546-8FF8-8B4F839180E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C3637C3-ECC8-4056-93E6-92911BBDECE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116d5b-396f-4e4a-83ba-9442a2ac4a70"/>
    <ds:schemaRef ds:uri="ac15c9f3-89de-41f0-808e-0d6a6779343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19B1C30-E760-446B-A25E-340BF7939D36}">
  <ds:schemaRefs>
    <ds:schemaRef ds:uri="http://schemas.microsoft.com/office/2006/metadata/properties"/>
    <ds:schemaRef ds:uri="http://schemas.microsoft.com/office/infopath/2007/PartnerControls"/>
    <ds:schemaRef ds:uri="ac15c9f3-89de-41f0-808e-0d6a6779343a"/>
    <ds:schemaRef ds:uri="2f116d5b-396f-4e4a-83ba-9442a2ac4a7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</Words>
  <Application>Microsoft Office PowerPoint</Application>
  <PresentationFormat>Widescreen</PresentationFormat>
  <Paragraphs>7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Aptos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Church of England  Schools Leadership Induction 28th September 2022</dc:title>
  <dc:creator>Richard Wharton</dc:creator>
  <cp:lastModifiedBy>Robert Sanders</cp:lastModifiedBy>
  <cp:revision>105</cp:revision>
  <dcterms:created xsi:type="dcterms:W3CDTF">2022-09-27T14:25:11Z</dcterms:created>
  <dcterms:modified xsi:type="dcterms:W3CDTF">2024-05-17T09:01:34Z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0x0101003C039752084F974F8A936374EF80F060</vt:lpwstr>
  </property>
  <property fmtid="{D5CDD505-2E9C-101B-9397-08002B2CF9AE}" pid="3" name="MediaServiceImageTags">
    <vt:lpwstr/>
  </property>
</Properties>
</file>