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0" r:id="rId6"/>
    <p:sldId id="520" r:id="rId7"/>
    <p:sldId id="516" r:id="rId8"/>
    <p:sldId id="523" r:id="rId9"/>
    <p:sldId id="521" r:id="rId10"/>
    <p:sldId id="512" r:id="rId11"/>
    <p:sldId id="51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FB8D15-6537-485E-A6F2-995AD5408AB7}" v="1" dt="2024-05-17T09:03:08.7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226" autoAdjust="0"/>
  </p:normalViewPr>
  <p:slideViewPr>
    <p:cSldViewPr snapToGrid="0" snapToObjects="1">
      <p:cViewPr varScale="1">
        <p:scale>
          <a:sx n="108" d="100"/>
          <a:sy n="108" d="100"/>
        </p:scale>
        <p:origin x="10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bing.com/videos/riverview/relatedvideo?q=children%27s+video+david+and+jonathan&amp;mid=7E47CEEF84CA37223C727E47CEEF84CA37223C72&amp;FORM=VIR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lympics.com/en/news/a-brief-history-of-fair-play-at-the-olympics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bing.com/videos/riverview/relatedvideo?q=christian%20aid%20global%20neighbours%20fischy%20music%20songs&amp;mid=80CD04CEE7523F60793180CD04CEE7523F607931&amp;ajaxhist=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elebrate First Anniversary of CommonSpirit Health with Mass ...">
            <a:extLst>
              <a:ext uri="{FF2B5EF4-FFF2-40B4-BE49-F238E27FC236}">
                <a16:creationId xmlns:a16="http://schemas.microsoft.com/office/drawing/2014/main" id="{88BC0977-413B-CF25-855B-050D30197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2884" y="1012232"/>
            <a:ext cx="5291666" cy="408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151D5022-4B92-D57D-FC7A-87D5BC75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856441-E72E-BAD4-2D01-132E8A1E9E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13" y="755780"/>
            <a:ext cx="8195794" cy="46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Sports Day 2014 - Track Races - Brecknock Primary School">
            <a:extLst>
              <a:ext uri="{FF2B5EF4-FFF2-40B4-BE49-F238E27FC236}">
                <a16:creationId xmlns:a16="http://schemas.microsoft.com/office/drawing/2014/main" id="{FA19E0A9-CC69-B9FF-B335-F63CCD429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7085" y="671804"/>
            <a:ext cx="7677829" cy="512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530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ikki Hamblin helps Abbey D'Agostino to stand up">
            <a:extLst>
              <a:ext uri="{FF2B5EF4-FFF2-40B4-BE49-F238E27FC236}">
                <a16:creationId xmlns:a16="http://schemas.microsoft.com/office/drawing/2014/main" id="{B3C02254-90E9-C649-BB99-0E7321A4E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784" y="59599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E23B8E8-7C05-EE78-68B2-90FA3C3106AB}"/>
              </a:ext>
            </a:extLst>
          </p:cNvPr>
          <p:cNvSpPr txBox="1"/>
          <p:nvPr/>
        </p:nvSpPr>
        <p:spPr>
          <a:xfrm>
            <a:off x="1122784" y="6077341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A brief history of fair play at the Olympics </a:t>
            </a:r>
            <a:endParaRPr lang="en-GB" dirty="0"/>
          </a:p>
        </p:txBody>
      </p:sp>
      <p:pic>
        <p:nvPicPr>
          <p:cNvPr id="4" name="Picture 8" descr="Play video icon in flat style. Movie icon">
            <a:hlinkClick r:id="rId3"/>
            <a:extLst>
              <a:ext uri="{FF2B5EF4-FFF2-40B4-BE49-F238E27FC236}">
                <a16:creationId xmlns:a16="http://schemas.microsoft.com/office/drawing/2014/main" id="{9D0DD628-E8D7-E7AD-E3CD-11EF404D2F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10435979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413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6EC822-CC50-F8CA-5859-0A7ED2CEDD08}"/>
              </a:ext>
            </a:extLst>
          </p:cNvPr>
          <p:cNvSpPr txBox="1"/>
          <p:nvPr/>
        </p:nvSpPr>
        <p:spPr>
          <a:xfrm>
            <a:off x="1122784" y="4366727"/>
            <a:ext cx="7302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‘Sometimes it’s about more than the competition.’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1A5749-EF51-0B6E-8161-E3F99A135A85}"/>
              </a:ext>
            </a:extLst>
          </p:cNvPr>
          <p:cNvSpPr txBox="1"/>
          <p:nvPr/>
        </p:nvSpPr>
        <p:spPr>
          <a:xfrm>
            <a:off x="1122784" y="5141167"/>
            <a:ext cx="5159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‘Sometimes it’s about the human spirit.’</a:t>
            </a:r>
          </a:p>
        </p:txBody>
      </p:sp>
      <p:pic>
        <p:nvPicPr>
          <p:cNvPr id="3078" name="Picture 6" descr="Respect: Abbey D'Agostino, right, hugs Nikki Hamblin. ">
            <a:extLst>
              <a:ext uri="{FF2B5EF4-FFF2-40B4-BE49-F238E27FC236}">
                <a16:creationId xmlns:a16="http://schemas.microsoft.com/office/drawing/2014/main" id="{59BBA107-37C1-1AEB-2A5D-CA2F6548F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111" y="507255"/>
            <a:ext cx="5905500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53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71FBA6-4FB2-A3AE-3F5E-875B4CB69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0" y="732453"/>
            <a:ext cx="7444534" cy="487991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19FAFD1-DA2D-BE1D-5DD1-56F720EC88BB}"/>
              </a:ext>
            </a:extLst>
          </p:cNvPr>
          <p:cNvSpPr/>
          <p:nvPr/>
        </p:nvSpPr>
        <p:spPr>
          <a:xfrm>
            <a:off x="4951445" y="417545"/>
            <a:ext cx="4954555" cy="867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305554-08D5-CFA7-BA7A-33F8A662215C}"/>
              </a:ext>
            </a:extLst>
          </p:cNvPr>
          <p:cNvSpPr/>
          <p:nvPr/>
        </p:nvSpPr>
        <p:spPr>
          <a:xfrm>
            <a:off x="5277108" y="1052026"/>
            <a:ext cx="3144417" cy="466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811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t. Mary's Church of England Primary School | Collective Worship">
            <a:extLst>
              <a:ext uri="{FF2B5EF4-FFF2-40B4-BE49-F238E27FC236}">
                <a16:creationId xmlns:a16="http://schemas.microsoft.com/office/drawing/2014/main" id="{25D65858-67A1-EBFE-0009-380B499EE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8636" y="515424"/>
            <a:ext cx="5291667" cy="35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92E69E-DA09-1799-44DA-FFB07A8CB26E}"/>
              </a:ext>
            </a:extLst>
          </p:cNvPr>
          <p:cNvSpPr txBox="1"/>
          <p:nvPr/>
        </p:nvSpPr>
        <p:spPr>
          <a:xfrm>
            <a:off x="7155402" y="515424"/>
            <a:ext cx="36979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Dear God,</a:t>
            </a:r>
          </a:p>
          <a:p>
            <a:r>
              <a:rPr lang="en-GB" dirty="0"/>
              <a:t>Thank you that you believe in fair play.</a:t>
            </a:r>
          </a:p>
          <a:p>
            <a:r>
              <a:rPr lang="en-GB" dirty="0"/>
              <a:t>Thank you for the examples of sports men and women who have chosen to play fairly.</a:t>
            </a:r>
          </a:p>
          <a:p>
            <a:r>
              <a:rPr lang="en-GB" dirty="0"/>
              <a:t>Please help us to treat other people fairly, whether it’s in class, at home or when we’re playing sport or games.</a:t>
            </a:r>
          </a:p>
          <a:p>
            <a:r>
              <a:rPr lang="en-GB" dirty="0"/>
              <a:t>Amen.</a:t>
            </a:r>
          </a:p>
        </p:txBody>
      </p:sp>
    </p:spTree>
    <p:extLst>
      <p:ext uri="{BB962C8B-B14F-4D97-AF65-F5344CB8AC3E}">
        <p14:creationId xmlns:p14="http://schemas.microsoft.com/office/powerpoint/2010/main" val="1053897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Video Png Icon Free Download - Video Icon PNG - FlyClipart">
            <a:hlinkClick r:id="rId2"/>
            <a:extLst>
              <a:ext uri="{FF2B5EF4-FFF2-40B4-BE49-F238E27FC236}">
                <a16:creationId xmlns:a16="http://schemas.microsoft.com/office/drawing/2014/main" id="{73061AA9-6A5D-0B21-8709-BEA311BA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9507" y="372861"/>
            <a:ext cx="1852931" cy="14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236786-5C65-1FBE-AF6E-BFCBE12971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573" y="492967"/>
            <a:ext cx="753253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28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1feebabeea299cac1b2f95273779d472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a0edefe25aec1166a35c15f6a06ab230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79C139-65C7-4B3D-B424-CE12F1D68A0E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8DDB51EE-8CC4-4214-B733-3B6DDD1DBA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416665-A812-4F5D-96E8-A0D43EC25C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Microsoft Office PowerPoint</Application>
  <PresentationFormat>Widescreen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104</cp:revision>
  <dcterms:created xsi:type="dcterms:W3CDTF">2022-09-27T14:25:11Z</dcterms:created>
  <dcterms:modified xsi:type="dcterms:W3CDTF">2024-05-17T09:03:09Z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