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sldIdLst>
    <p:sldId id="511" r:id="rId4"/>
    <p:sldId id="519" r:id="rId5"/>
    <p:sldId id="510" r:id="rId6"/>
    <p:sldId id="520" r:id="rId7"/>
    <p:sldId id="516" r:id="rId8"/>
    <p:sldId id="512" r:id="rId9"/>
    <p:sldId id="51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24D"/>
    <a:srgbClr val="534C15"/>
    <a:srgbClr val="7B701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8D58E4-9ED8-4D61-AF50-E68A39DB2A06}" v="1" dt="2024-05-17T09:02:51.5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5226" autoAdjust="0"/>
  </p:normalViewPr>
  <p:slideViewPr>
    <p:cSldViewPr snapToGrid="0" snapToObjects="1">
      <p:cViewPr varScale="1">
        <p:scale>
          <a:sx n="108" d="100"/>
          <a:sy n="108" d="100"/>
        </p:scale>
        <p:origin x="10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microsoft.com/office/2015/10/relationships/revisionInfo" Target="revisionInfo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bbc.co.uk/teach/class-clips-video/ks1-religious-education-treasure-champs-23-fairness/zc3kjfr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bing.com/videos/riverview/relatedvideo?q=christian%20aid%20global%20neighbours%20fischy%20music%20songs&amp;mid=80CD04CEE7523F60793180CD04CEE7523F607931&amp;ajaxhist=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elebrate First Anniversary of CommonSpirit Health with Mass ...">
            <a:extLst>
              <a:ext uri="{FF2B5EF4-FFF2-40B4-BE49-F238E27FC236}">
                <a16:creationId xmlns:a16="http://schemas.microsoft.com/office/drawing/2014/main" id="{88BC0977-413B-CF25-855B-050D30197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62884" y="1012232"/>
            <a:ext cx="5291666" cy="408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8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08BA7AE-E5D3-1A1F-0D6B-C82B890227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1145" y="506028"/>
            <a:ext cx="7439489" cy="530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79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Play video icon in flat style. Movie icon">
            <a:hlinkClick r:id="rId2"/>
            <a:extLst>
              <a:ext uri="{FF2B5EF4-FFF2-40B4-BE49-F238E27FC236}">
                <a16:creationId xmlns:a16="http://schemas.microsoft.com/office/drawing/2014/main" id="{151D5022-4B92-D57D-FC7A-87D5BC75FB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A0CDD3-FB43-835E-3B29-AE77DD7D48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5018" y="887767"/>
            <a:ext cx="8487052" cy="482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2592263-5606-7C20-AD32-63D1C1BE0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2106" y="520689"/>
            <a:ext cx="8171835" cy="526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530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ikki Hamblin helps Abbey D'Agostino to stand up">
            <a:extLst>
              <a:ext uri="{FF2B5EF4-FFF2-40B4-BE49-F238E27FC236}">
                <a16:creationId xmlns:a16="http://schemas.microsoft.com/office/drawing/2014/main" id="{B3C02254-90E9-C649-BB99-0E7321A4E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2784" y="59599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413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t. Mary's Church of England Primary School | Collective Worship">
            <a:extLst>
              <a:ext uri="{FF2B5EF4-FFF2-40B4-BE49-F238E27FC236}">
                <a16:creationId xmlns:a16="http://schemas.microsoft.com/office/drawing/2014/main" id="{25D65858-67A1-EBFE-0009-380B499EE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38636" y="515424"/>
            <a:ext cx="5291667" cy="351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92E69E-DA09-1799-44DA-FFB07A8CB26E}"/>
              </a:ext>
            </a:extLst>
          </p:cNvPr>
          <p:cNvSpPr txBox="1"/>
          <p:nvPr/>
        </p:nvSpPr>
        <p:spPr>
          <a:xfrm>
            <a:off x="7155402" y="515424"/>
            <a:ext cx="36979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Dear God,</a:t>
            </a:r>
          </a:p>
          <a:p>
            <a:r>
              <a:rPr lang="en-GB" dirty="0"/>
              <a:t>Thank you that you believe in fair play.</a:t>
            </a:r>
          </a:p>
          <a:p>
            <a:r>
              <a:rPr lang="en-GB" dirty="0"/>
              <a:t>Thank you for the examples of sports men and women who have chosen to play fairly.</a:t>
            </a:r>
          </a:p>
          <a:p>
            <a:r>
              <a:rPr lang="en-GB" dirty="0"/>
              <a:t>Please help us to treat other people fairly, whether it’s in class, at home or when we’re playing sport or games.</a:t>
            </a:r>
          </a:p>
          <a:p>
            <a:r>
              <a:rPr lang="en-GB" dirty="0"/>
              <a:t>Amen.</a:t>
            </a:r>
          </a:p>
        </p:txBody>
      </p:sp>
    </p:spTree>
    <p:extLst>
      <p:ext uri="{BB962C8B-B14F-4D97-AF65-F5344CB8AC3E}">
        <p14:creationId xmlns:p14="http://schemas.microsoft.com/office/powerpoint/2010/main" val="1053897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Video Png Icon Free Download - Video Icon PNG - FlyClipart">
            <a:hlinkClick r:id="rId2"/>
            <a:extLst>
              <a:ext uri="{FF2B5EF4-FFF2-40B4-BE49-F238E27FC236}">
                <a16:creationId xmlns:a16="http://schemas.microsoft.com/office/drawing/2014/main" id="{73061AA9-6A5D-0B21-8709-BEA311BA9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9507" y="372861"/>
            <a:ext cx="1852931" cy="142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236786-5C65-1FBE-AF6E-BFCBE12971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2573" y="492967"/>
            <a:ext cx="7532536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628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5" ma:contentTypeDescription="Create a new document." ma:contentTypeScope="" ma:versionID="1feebabeea299cac1b2f95273779d472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a0edefe25aec1166a35c15f6a06ab230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A0168D-EA0B-4ED6-B095-334946E9480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6B2A8A9-CBD6-4831-A6FB-4DA9215868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Widescreen</PresentationFormat>
  <Paragraphs>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103</cp:revision>
  <dcterms:created xsi:type="dcterms:W3CDTF">2022-09-27T14:25:11Z</dcterms:created>
  <dcterms:modified xsi:type="dcterms:W3CDTF">2024-05-17T09:02:51Z</dcterms:modified>
</cp:coreProperties>
</file>