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14"/>
  </p:notesMasterIdLst>
  <p:sldIdLst>
    <p:sldId id="511" r:id="rId4"/>
    <p:sldId id="519" r:id="rId5"/>
    <p:sldId id="522" r:id="rId6"/>
    <p:sldId id="523" r:id="rId7"/>
    <p:sldId id="525" r:id="rId8"/>
    <p:sldId id="526" r:id="rId9"/>
    <p:sldId id="524" r:id="rId10"/>
    <p:sldId id="527" r:id="rId11"/>
    <p:sldId id="512" r:id="rId12"/>
    <p:sldId id="51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44E104-6868-4F5E-B18F-AE080FF838EF}" v="1" dt="2024-05-17T09:02:08.4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5226" autoAdjust="0"/>
  </p:normalViewPr>
  <p:slideViewPr>
    <p:cSldViewPr snapToGrid="0" snapToObjects="1">
      <p:cViewPr varScale="1">
        <p:scale>
          <a:sx n="108" d="100"/>
          <a:sy n="108" d="100"/>
        </p:scale>
        <p:origin x="10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BBD51-A9FA-4CC0-AE37-8E5843FCC47A}" type="datetimeFigureOut">
              <a:rPr lang="en-GB" smtClean="0"/>
              <a:t>17/05/2024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755354-7234-419C-8061-6B7EFDC385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26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8CD8B4-D127-49E6-AECE-A2737A1DB16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830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8CD8B4-D127-49E6-AECE-A2737A1DB16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294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bing.com/videos/riverview/relatedvideo?q=christian%20aid%20global%20neighbours%20fischy%20music%20songs&amp;mid=80CD04CEE7523F60793180CD04CEE7523F607931&amp;ajaxhist=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elebrate First Anniversary of CommonSpirit Health with Mass ...">
            <a:extLst>
              <a:ext uri="{FF2B5EF4-FFF2-40B4-BE49-F238E27FC236}">
                <a16:creationId xmlns:a16="http://schemas.microsoft.com/office/drawing/2014/main" id="{88BC0977-413B-CF25-855B-050D30197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62884" y="1012232"/>
            <a:ext cx="5291666" cy="408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Video Png Icon Free Download - Video Icon PNG - FlyClipart">
            <a:hlinkClick r:id="rId2"/>
            <a:extLst>
              <a:ext uri="{FF2B5EF4-FFF2-40B4-BE49-F238E27FC236}">
                <a16:creationId xmlns:a16="http://schemas.microsoft.com/office/drawing/2014/main" id="{73061AA9-6A5D-0B21-8709-BEA311BA9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9507" y="372861"/>
            <a:ext cx="1852931" cy="142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236786-5C65-1FBE-AF6E-BFCBE12971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2573" y="492967"/>
            <a:ext cx="7532536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628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¿Se pueden hacer buenas obras en sábado? — BIBLIOTECA EN LÍNEA Watchtower">
            <a:extLst>
              <a:ext uri="{FF2B5EF4-FFF2-40B4-BE49-F238E27FC236}">
                <a16:creationId xmlns:a16="http://schemas.microsoft.com/office/drawing/2014/main" id="{49423568-5DD9-8921-DC95-F34D5BCE3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1384" y="412879"/>
            <a:ext cx="9780037" cy="489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779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aralympics Logo - LogoDix">
            <a:extLst>
              <a:ext uri="{FF2B5EF4-FFF2-40B4-BE49-F238E27FC236}">
                <a16:creationId xmlns:a16="http://schemas.microsoft.com/office/drawing/2014/main" id="{C557768D-AB18-9143-97C1-BB8FB29150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3108" y="1193609"/>
            <a:ext cx="5523181" cy="311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aralympics Logo - LogoDix">
            <a:extLst>
              <a:ext uri="{FF2B5EF4-FFF2-40B4-BE49-F238E27FC236}">
                <a16:creationId xmlns:a16="http://schemas.microsoft.com/office/drawing/2014/main" id="{9C357B19-2416-A441-1CAA-B656121DD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3108" y="1193609"/>
            <a:ext cx="5900252" cy="441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WHEELCHAIR BASKETBALL | U.S. Edges Japan in Thriller to Defend Men’s ...">
            <a:extLst>
              <a:ext uri="{FF2B5EF4-FFF2-40B4-BE49-F238E27FC236}">
                <a16:creationId xmlns:a16="http://schemas.microsoft.com/office/drawing/2014/main" id="{FD6B6B1E-1DFD-5A79-A8AE-3C42BFF6D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70" y="387628"/>
            <a:ext cx="4439881" cy="281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unning on blades at the Paralympics | Blog | Olympic Games Tokyo 2020 ...">
            <a:extLst>
              <a:ext uri="{FF2B5EF4-FFF2-40B4-BE49-F238E27FC236}">
                <a16:creationId xmlns:a16="http://schemas.microsoft.com/office/drawing/2014/main" id="{3FF3FAA8-50D1-6F95-0A8B-1EB546BDA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0056" y="387628"/>
            <a:ext cx="4159731" cy="281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ycling at the 2024 Paris Paralympic Games | NBC Olympics">
            <a:extLst>
              <a:ext uri="{FF2B5EF4-FFF2-40B4-BE49-F238E27FC236}">
                <a16:creationId xmlns:a16="http://schemas.microsoft.com/office/drawing/2014/main" id="{2CBA41E6-6664-F53F-4CB7-88EA0CF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3227" y="3657602"/>
            <a:ext cx="4471124" cy="251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US Paralympics announce national swimming team for 2019">
            <a:extLst>
              <a:ext uri="{FF2B5EF4-FFF2-40B4-BE49-F238E27FC236}">
                <a16:creationId xmlns:a16="http://schemas.microsoft.com/office/drawing/2014/main" id="{9D543EFB-A336-BA98-0504-18500B997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0056" y="3436407"/>
            <a:ext cx="4159731" cy="277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389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D67CAB-D3BC-1A6F-36C9-A9EF706E89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8131" y="578497"/>
            <a:ext cx="7072604" cy="433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9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21533F-45BF-1E5A-04A4-FD56AAB997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0302" y="233266"/>
            <a:ext cx="6746034" cy="37602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A27AC5-C81A-2D8F-EDB2-01807A34E7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5731" y="2803849"/>
            <a:ext cx="6559422" cy="385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58D3EC-7531-C6C3-866D-8E1660535E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698" y="219269"/>
            <a:ext cx="6764694" cy="38628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423C29-86C5-FFBC-3E58-FC8D81CB20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8449" y="2841172"/>
            <a:ext cx="6764694" cy="379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62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Jessica Long's Instagram, Twitter &amp; Facebook on IDCrawl">
            <a:extLst>
              <a:ext uri="{FF2B5EF4-FFF2-40B4-BE49-F238E27FC236}">
                <a16:creationId xmlns:a16="http://schemas.microsoft.com/office/drawing/2014/main" id="{897DB245-4F0F-5907-0CC9-CFBA4D31D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4318" y="556088"/>
            <a:ext cx="5250835" cy="349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BB68A6-B2A6-E54B-C7C4-E62BE8B55B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0918" y="2080726"/>
            <a:ext cx="5886404" cy="327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694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t. Mary's Church of England Primary School | Collective Worship">
            <a:extLst>
              <a:ext uri="{FF2B5EF4-FFF2-40B4-BE49-F238E27FC236}">
                <a16:creationId xmlns:a16="http://schemas.microsoft.com/office/drawing/2014/main" id="{25D65858-67A1-EBFE-0009-380B499EE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38636" y="515424"/>
            <a:ext cx="5291667" cy="35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92E69E-DA09-1799-44DA-FFB07A8CB26E}"/>
              </a:ext>
            </a:extLst>
          </p:cNvPr>
          <p:cNvSpPr txBox="1"/>
          <p:nvPr/>
        </p:nvSpPr>
        <p:spPr>
          <a:xfrm>
            <a:off x="7155402" y="515424"/>
            <a:ext cx="36979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Dear God,</a:t>
            </a:r>
          </a:p>
          <a:p>
            <a:r>
              <a:rPr lang="en-GB" dirty="0"/>
              <a:t>Thank you that you believe in fair play.</a:t>
            </a:r>
          </a:p>
          <a:p>
            <a:r>
              <a:rPr lang="en-GB" dirty="0"/>
              <a:t>Thank you for the examples of sports men and women who have chosen to play fairly.</a:t>
            </a:r>
          </a:p>
          <a:p>
            <a:r>
              <a:rPr lang="en-GB" dirty="0"/>
              <a:t>Please help us to treat other people fairly, whether it’s in class, at home or when we’re playing sport or games.</a:t>
            </a:r>
          </a:p>
          <a:p>
            <a:r>
              <a:rPr lang="en-GB" dirty="0"/>
              <a:t>Amen.</a:t>
            </a:r>
          </a:p>
        </p:txBody>
      </p:sp>
    </p:spTree>
    <p:extLst>
      <p:ext uri="{BB962C8B-B14F-4D97-AF65-F5344CB8AC3E}">
        <p14:creationId xmlns:p14="http://schemas.microsoft.com/office/powerpoint/2010/main" val="1053897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5" ma:contentTypeDescription="Create a new document." ma:contentTypeScope="" ma:versionID="1feebabeea299cac1b2f95273779d472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a0edefe25aec1166a35c15f6a06ab230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9E3869-2EDF-4697-B3FD-A7E90BEF16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756D66-8BAD-4BF3-9604-0D9A5D1D8E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Widescreen</PresentationFormat>
  <Paragraphs>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104</cp:revision>
  <dcterms:created xsi:type="dcterms:W3CDTF">2022-09-27T14:25:11Z</dcterms:created>
  <dcterms:modified xsi:type="dcterms:W3CDTF">2024-05-17T09:02:19Z</dcterms:modified>
</cp:coreProperties>
</file>