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511" r:id="rId5"/>
    <p:sldId id="513" r:id="rId6"/>
    <p:sldId id="510" r:id="rId7"/>
    <p:sldId id="512" r:id="rId8"/>
    <p:sldId id="514" r:id="rId9"/>
    <p:sldId id="516" r:id="rId10"/>
    <p:sldId id="51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724D"/>
    <a:srgbClr val="534C15"/>
    <a:srgbClr val="7B701F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7937FB-F51A-41BB-AA2B-55E90DCB7F2B}" v="2" dt="2023-12-04T11:21:05.7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6327"/>
  </p:normalViewPr>
  <p:slideViewPr>
    <p:cSldViewPr snapToGrid="0" snapToObjects="1">
      <p:cViewPr varScale="1">
        <p:scale>
          <a:sx n="86" d="100"/>
          <a:sy n="86" d="100"/>
        </p:scale>
        <p:origin x="33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AF0F3-55C7-1D4D-B65F-9F4021B1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A89B71-9F6A-5D48-AC8B-912B68927B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D5FD9-E4BC-B14B-B7EF-74E7D789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3A895-5901-F446-A20E-C7294566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8A5B6-A433-374D-8066-D252C5738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783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97135-5DBE-B249-B805-EB890424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08833D-3F15-F741-ACA7-DA51F07B5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447C9-5AA9-BD4B-B13E-DDB1982B5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665D7-707D-8747-98DE-B538E5A02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8FE57-D60A-B546-9ADF-07D29EFE6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66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E22C06-E577-764F-A534-CF94B048C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215A5-5F51-774B-AD2C-3E9E07E015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CA571-4AC0-6F40-843A-ACF4B714C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EF1FC-130B-2242-904C-981D369F5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B2FD7-3B72-7D48-8EA8-62E6A1C9C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79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F34B11-2D0E-FC4C-A20E-59FC09EC6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4C99F-D311-9647-BE57-0BAA5F15A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939C0-CC3A-8C4D-AA6E-0121985A6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6EFE1-E1DD-A548-8FFB-99B3ABD8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AE494-3A7D-A644-BBB8-1AE532B8A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62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D2BD1-35B0-CC44-8303-CFA866767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9C7CC-B025-DB4E-9E7E-AB925A196C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5DA28D-7D7B-D74C-9C0B-1E5796579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2F2AD-BC0B-4C44-9B7C-C120730FB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0D0E90-E37D-DC47-A6AF-80515CFA3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623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C5CAC-44AE-3C4C-BC14-6AB071C4A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88E15-06BE-4A44-BD3B-51B5F1A5CD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4D0B08-032C-014E-9F41-5A9BB3D2CD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193FC5-754C-0D42-B6AB-CEEC4ED30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65FAE8-935C-E141-8FDD-BF0D054E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C78933-ABC9-DE4D-A306-0050D5BF9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2724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187F0-FC1E-284E-AE52-A7AA3B4F7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4DE68F-8134-7743-9766-8CF670A55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18418-8EC6-3E45-87F1-FF7C932910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64CA54-1F64-4145-92EA-8FC97D35BF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95967D-8728-FF40-BF0C-6F7E426F52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6DEEA28-694A-3F40-8386-DC29E35E4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5ACFDB-C5C8-9E45-9DA2-BCF559E1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B3BBBE-117B-D74A-8E91-6BE19885C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07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88697-E946-E546-A9C0-0EA9F2D5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8BD15C-17A1-DC4E-8367-7C57AF401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4683E-C86D-204C-8393-83F0D12A9B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FF0048-8C85-314A-A73D-AF0CE9557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52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8808EE-6CFF-3145-A57F-A0FCF824D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2294FA-4C2E-B046-9E78-03531BDAB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ECC212-5842-464A-965C-D9E8D5B8B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6D88FB-EC7F-FD48-A30D-5BB44A77EB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F69A3-0120-D54C-B0C5-DA526C06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AD41E5-ECF1-6841-AFD9-FA7ABEBB1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3263F1-F0D7-1840-8A9C-CC8D4355F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C88B1F-707E-0849-A742-4D1D6564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3A0377-FA1E-9F45-8BFD-2BD1C0A6F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412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3C3CD5-E234-D345-8BFD-DA0FA2FCB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C61B95-8801-9848-A82A-47997AB5AC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24F9E6-4CD5-E744-96EC-126805B13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7031D-0234-5C4A-8986-609DFD3BC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AB8CF4-9CCE-3246-AB83-09F383CF4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D5F058-0DAC-EC43-A4E0-502797A5D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3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960004-A33D-AB4A-A6DD-DFFC35527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331C5-9537-6540-868D-845B28793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F71C2-2F73-3B45-87DD-D85A7D832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8FF51-AD92-9A41-972C-B9E184C75B97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C7B671-3397-A641-9452-AC71007C10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039DC-791F-A744-ABDF-8F7476249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2166-096A-6147-A555-1EA37B3E82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31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teach/school-radio/assemblies-ks1-ks2-treasure-champs-17-responsibility-two-sons/zxhfb7h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www.popuk.org/membership-songs#block-90d33297b234149efb6d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Dripless candles.">
            <a:extLst>
              <a:ext uri="{FF2B5EF4-FFF2-40B4-BE49-F238E27FC236}">
                <a16:creationId xmlns:a16="http://schemas.microsoft.com/office/drawing/2014/main" id="{7378670C-DCFE-972B-908B-71068531B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4091" y="860347"/>
            <a:ext cx="4953000" cy="3876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082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responsibility-1">
            <a:extLst>
              <a:ext uri="{FF2B5EF4-FFF2-40B4-BE49-F238E27FC236}">
                <a16:creationId xmlns:a16="http://schemas.microsoft.com/office/drawing/2014/main" id="{38731A66-9F3D-D39D-AF48-79360FFD11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1621" y="884423"/>
            <a:ext cx="6808757" cy="4521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4850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BE9E616-A169-06B6-70AD-DA2D5DC78B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8000" y="1795158"/>
            <a:ext cx="7843520" cy="4270361"/>
          </a:xfrm>
          <a:prstGeom prst="rect">
            <a:avLst/>
          </a:prstGeom>
        </p:spPr>
      </p:pic>
      <p:pic>
        <p:nvPicPr>
          <p:cNvPr id="1032" name="Picture 8" descr="Play video icon in flat style. Movie icon">
            <a:hlinkClick r:id="rId3"/>
            <a:extLst>
              <a:ext uri="{FF2B5EF4-FFF2-40B4-BE49-F238E27FC236}">
                <a16:creationId xmlns:a16="http://schemas.microsoft.com/office/drawing/2014/main" id="{151D5022-4B92-D57D-FC7A-87D5BC75FB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371"/>
          <a:stretch/>
        </p:blipFill>
        <p:spPr bwMode="auto">
          <a:xfrm>
            <a:off x="9997440" y="353922"/>
            <a:ext cx="1559878" cy="164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5230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B91417E-25F2-FB2F-12E4-A5B13ECC22D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5938" y="958789"/>
            <a:ext cx="3586579" cy="20684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FFA66C-42C3-8352-B00A-9A23CD0A63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909450"/>
            <a:ext cx="3554027" cy="22552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2D68DA-E408-01F2-D458-35FFB74EFB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5938" y="3493862"/>
            <a:ext cx="3639877" cy="206849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43F30C6-5EF4-0E6F-2F30-6EE931A42B5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3435613"/>
            <a:ext cx="3554027" cy="2126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606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on't judge a book by its cover Picture Quote #1">
            <a:extLst>
              <a:ext uri="{FF2B5EF4-FFF2-40B4-BE49-F238E27FC236}">
                <a16:creationId xmlns:a16="http://schemas.microsoft.com/office/drawing/2014/main" id="{63F937F8-A355-D7A1-606E-5E7326AAC1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3500" y="338138"/>
            <a:ext cx="8698267" cy="564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3177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C746037-DD6C-8D28-A780-73B7362B696C}"/>
              </a:ext>
            </a:extLst>
          </p:cNvPr>
          <p:cNvSpPr txBox="1"/>
          <p:nvPr/>
        </p:nvSpPr>
        <p:spPr>
          <a:xfrm>
            <a:off x="3047260" y="3108054"/>
            <a:ext cx="60945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https://www.popuk.org/membership-songs#block-90d33297b234149efb6d</a:t>
            </a:r>
          </a:p>
        </p:txBody>
      </p:sp>
      <p:pic>
        <p:nvPicPr>
          <p:cNvPr id="7" name="Picture 8" descr="Play video icon in flat style. Movie icon">
            <a:hlinkClick r:id="rId2"/>
            <a:extLst>
              <a:ext uri="{FF2B5EF4-FFF2-40B4-BE49-F238E27FC236}">
                <a16:creationId xmlns:a16="http://schemas.microsoft.com/office/drawing/2014/main" id="{08D55246-5A6C-186D-1093-058D491E6F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371"/>
          <a:stretch/>
        </p:blipFill>
        <p:spPr bwMode="auto">
          <a:xfrm>
            <a:off x="9997440" y="353922"/>
            <a:ext cx="1559878" cy="1647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AB2127A-76E2-545C-2F62-D8AADB6E69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0225" y="1165193"/>
            <a:ext cx="7785717" cy="4527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413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8E4131D-5AB5-4D42-6622-B2949FE1C081}"/>
              </a:ext>
            </a:extLst>
          </p:cNvPr>
          <p:cNvSpPr txBox="1"/>
          <p:nvPr/>
        </p:nvSpPr>
        <p:spPr>
          <a:xfrm>
            <a:off x="1091213" y="1191269"/>
            <a:ext cx="5451630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Dear God,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 that you made us, and you love us whatever we do.</a:t>
            </a:r>
          </a:p>
          <a:p>
            <a:endParaRPr lang="en-GB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Please help us to be responsible citizens,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 home, in school, and in the wider world.</a:t>
            </a:r>
          </a:p>
          <a:p>
            <a:endParaRPr lang="en-GB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Help us to choose the right thing and be gamechangers.</a:t>
            </a:r>
          </a:p>
          <a:p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Amen.</a:t>
            </a:r>
            <a:endParaRPr lang="en-GB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50" name="Picture 6">
            <a:extLst>
              <a:ext uri="{FF2B5EF4-FFF2-40B4-BE49-F238E27FC236}">
                <a16:creationId xmlns:a16="http://schemas.microsoft.com/office/drawing/2014/main" id="{CDF5C5C7-C320-1F64-C4B3-B44B05FBFD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0237" y="1327931"/>
            <a:ext cx="5009751" cy="2826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291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EB5C68A-61BB-4D40-9696-28D5C32EE239}" vid="{6709E68C-0A3E-AB4D-BC45-2D9D20EC006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c15c9f3-89de-41f0-808e-0d6a6779343a" xsi:nil="true"/>
    <lcf76f155ced4ddcb4097134ff3c332f xmlns="2f116d5b-396f-4e4a-83ba-9442a2ac4a7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039752084F974F8A936374EF80F060" ma:contentTypeVersion="14" ma:contentTypeDescription="Create a new document." ma:contentTypeScope="" ma:versionID="c895edf7f43449610de687d49b2d08ed">
  <xsd:schema xmlns:xsd="http://www.w3.org/2001/XMLSchema" xmlns:xs="http://www.w3.org/2001/XMLSchema" xmlns:p="http://schemas.microsoft.com/office/2006/metadata/properties" xmlns:ns2="2f116d5b-396f-4e4a-83ba-9442a2ac4a70" xmlns:ns3="ac15c9f3-89de-41f0-808e-0d6a6779343a" targetNamespace="http://schemas.microsoft.com/office/2006/metadata/properties" ma:root="true" ma:fieldsID="8a00ceb878bb2a6c8a00e10eda10ddef" ns2:_="" ns3:_="">
    <xsd:import namespace="2f116d5b-396f-4e4a-83ba-9442a2ac4a70"/>
    <xsd:import namespace="ac15c9f3-89de-41f0-808e-0d6a6779343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116d5b-396f-4e4a-83ba-9442a2ac4a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206aabbe-596b-4e13-ae27-cd64ca0bc19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15c9f3-89de-41f0-808e-0d6a6779343a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0e0d2ad1-54e3-4a9c-a987-51603e5c7a31}" ma:internalName="TaxCatchAll" ma:showField="CatchAllData" ma:web="ac15c9f3-89de-41f0-808e-0d6a6779343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6F227E4-90E3-4B0C-8ABE-175586F5241C}">
  <ds:schemaRefs>
    <ds:schemaRef ds:uri="http://schemas.microsoft.com/office/2006/metadata/properties"/>
    <ds:schemaRef ds:uri="http://schemas.microsoft.com/office/infopath/2007/PartnerControls"/>
    <ds:schemaRef ds:uri="ac15c9f3-89de-41f0-808e-0d6a6779343a"/>
    <ds:schemaRef ds:uri="2f116d5b-396f-4e4a-83ba-9442a2ac4a70"/>
  </ds:schemaRefs>
</ds:datastoreItem>
</file>

<file path=customXml/itemProps2.xml><?xml version="1.0" encoding="utf-8"?>
<ds:datastoreItem xmlns:ds="http://schemas.openxmlformats.org/officeDocument/2006/customXml" ds:itemID="{D577CC5C-BD48-4B55-B67C-16DB66DF4DA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3CD2D39-14FA-4D5A-A08F-87F5C85051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116d5b-396f-4e4a-83ba-9442a2ac4a70"/>
    <ds:schemaRef ds:uri="ac15c9f3-89de-41f0-808e-0d6a6779343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</Words>
  <Application>Microsoft Office PowerPoint</Application>
  <PresentationFormat>Widescreen</PresentationFormat>
  <Paragraphs>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Church of England  Schools Leadership Induction 28th September 2022</dc:title>
  <dc:creator>Richard Wharton</dc:creator>
  <cp:lastModifiedBy>Robert Sanders</cp:lastModifiedBy>
  <cp:revision>73</cp:revision>
  <dcterms:created xsi:type="dcterms:W3CDTF">2022-09-27T14:25:11Z</dcterms:created>
  <dcterms:modified xsi:type="dcterms:W3CDTF">2023-12-04T11:21:07Z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0x0101003C039752084F974F8A936374EF80F060</vt:lpwstr>
  </property>
  <property fmtid="{D5CDD505-2E9C-101B-9397-08002B2CF9AE}" pid="3" name="MediaServiceImageTags">
    <vt:lpwstr/>
  </property>
</Properties>
</file>