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511" r:id="rId5"/>
    <p:sldId id="510" r:id="rId6"/>
    <p:sldId id="519" r:id="rId7"/>
    <p:sldId id="517" r:id="rId8"/>
    <p:sldId id="518" r:id="rId9"/>
    <p:sldId id="516" r:id="rId10"/>
    <p:sldId id="51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24D"/>
    <a:srgbClr val="534C15"/>
    <a:srgbClr val="7B701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5465A6-0C5B-4C85-A0A8-8F9C4868FEC5}" v="1" dt="2023-12-04T11:19:49.5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teach/school-radio/assemblies-ks1-ks2-treasure-champs-17-responsibility-two-sons/zxhfb7h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78464378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popuk.org/membership-songs#block-90d33297b234149efb6d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Dripless candles.">
            <a:extLst>
              <a:ext uri="{FF2B5EF4-FFF2-40B4-BE49-F238E27FC236}">
                <a16:creationId xmlns:a16="http://schemas.microsoft.com/office/drawing/2014/main" id="{7378670C-DCFE-972B-908B-71068531B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4091" y="860347"/>
            <a:ext cx="4953000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8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E9E616-A169-06B6-70AD-DA2D5DC78B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8000" y="1795158"/>
            <a:ext cx="7843520" cy="4270361"/>
          </a:xfrm>
          <a:prstGeom prst="rect">
            <a:avLst/>
          </a:prstGeom>
        </p:spPr>
      </p:pic>
      <p:pic>
        <p:nvPicPr>
          <p:cNvPr id="1032" name="Picture 8" descr="Play video icon in flat style. Movie icon">
            <a:hlinkClick r:id="rId3"/>
            <a:extLst>
              <a:ext uri="{FF2B5EF4-FFF2-40B4-BE49-F238E27FC236}">
                <a16:creationId xmlns:a16="http://schemas.microsoft.com/office/drawing/2014/main" id="{151D5022-4B92-D57D-FC7A-87D5BC75FB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391032-35D3-634D-1C79-046F721F61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6342" y="372861"/>
            <a:ext cx="9836458" cy="495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79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043952-5644-A312-2EDE-2384CDBD4A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1460" y="1083076"/>
            <a:ext cx="7537142" cy="4341180"/>
          </a:xfrm>
          <a:prstGeom prst="rect">
            <a:avLst/>
          </a:prstGeom>
        </p:spPr>
      </p:pic>
      <p:pic>
        <p:nvPicPr>
          <p:cNvPr id="4" name="Picture 8" descr="Play video icon in flat style. Movie icon">
            <a:hlinkClick r:id="rId3"/>
            <a:extLst>
              <a:ext uri="{FF2B5EF4-FFF2-40B4-BE49-F238E27FC236}">
                <a16:creationId xmlns:a16="http://schemas.microsoft.com/office/drawing/2014/main" id="{C58FCA41-99D5-A0D6-A396-DEFD729EB2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065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hink Global Act Local - Think Global Act Local - T-Shirt | TeePublic">
            <a:extLst>
              <a:ext uri="{FF2B5EF4-FFF2-40B4-BE49-F238E27FC236}">
                <a16:creationId xmlns:a16="http://schemas.microsoft.com/office/drawing/2014/main" id="{E5671EA4-E887-8E36-326B-B7A6F2BE4D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5625" y="428625"/>
            <a:ext cx="6000750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279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746037-DD6C-8D28-A780-73B7362B696C}"/>
              </a:ext>
            </a:extLst>
          </p:cNvPr>
          <p:cNvSpPr txBox="1"/>
          <p:nvPr/>
        </p:nvSpPr>
        <p:spPr>
          <a:xfrm>
            <a:off x="3047260" y="3108054"/>
            <a:ext cx="6094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https://www.popuk.org/membership-songs#block-90d33297b234149efb6d</a:t>
            </a:r>
          </a:p>
        </p:txBody>
      </p:sp>
      <p:pic>
        <p:nvPicPr>
          <p:cNvPr id="7" name="Picture 8" descr="Play video icon in flat style. Movie icon">
            <a:hlinkClick r:id="rId2"/>
            <a:extLst>
              <a:ext uri="{FF2B5EF4-FFF2-40B4-BE49-F238E27FC236}">
                <a16:creationId xmlns:a16="http://schemas.microsoft.com/office/drawing/2014/main" id="{08D55246-5A6C-186D-1093-058D491E6F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B2127A-76E2-545C-2F62-D8AADB6E69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0225" y="1165193"/>
            <a:ext cx="7785717" cy="452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13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E4131D-5AB5-4D42-6622-B2949FE1C081}"/>
              </a:ext>
            </a:extLst>
          </p:cNvPr>
          <p:cNvSpPr txBox="1"/>
          <p:nvPr/>
        </p:nvSpPr>
        <p:spPr>
          <a:xfrm>
            <a:off x="1091212" y="1191269"/>
            <a:ext cx="556703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Dear God,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that you made us and you love us whatever we do.</a:t>
            </a:r>
          </a:p>
          <a:p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Please help us to be responsible citizens,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home, in school, and in the wider world.</a:t>
            </a:r>
          </a:p>
          <a:p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Help us to choose the right thing and be gamechangers.</a:t>
            </a:r>
          </a:p>
          <a:p>
            <a:r>
              <a:rPr lang="en-GB" sz="24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Amen.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CDF5C5C7-C320-1F64-C4B3-B44B05FBF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0237" y="1327931"/>
            <a:ext cx="5009751" cy="282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291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72F679-3B44-4BFF-9D32-41538F52E951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customXml/itemProps2.xml><?xml version="1.0" encoding="utf-8"?>
<ds:datastoreItem xmlns:ds="http://schemas.openxmlformats.org/officeDocument/2006/customXml" ds:itemID="{F6395E2D-07DB-4A80-9AA5-59263119319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F4EC60-FE17-4902-A901-408FF6D738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Office PowerPoint</Application>
  <PresentationFormat>Widescreen</PresentationFormat>
  <Paragraphs>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79</cp:revision>
  <dcterms:created xsi:type="dcterms:W3CDTF">2022-09-27T14:25:11Z</dcterms:created>
  <dcterms:modified xsi:type="dcterms:W3CDTF">2023-12-04T11:19:49Z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  <property fmtid="{D5CDD505-2E9C-101B-9397-08002B2CF9AE}" pid="3" name="MediaServiceImageTags">
    <vt:lpwstr/>
  </property>
</Properties>
</file>