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48" r:id="rId5"/>
  </p:sldMasterIdLst>
  <p:notesMasterIdLst>
    <p:notesMasterId r:id="rId26"/>
  </p:notesMasterIdLst>
  <p:sldIdLst>
    <p:sldId id="512"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515" r:id="rId23"/>
    <p:sldId id="513" r:id="rId24"/>
    <p:sldId id="514" r:id="rId25"/>
  </p:sldIdLst>
  <p:sldSz cx="13004800" cy="97536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DE7C719-ABEF-463F-AA9E-DE2BC671461F}" v="3" dt="2023-12-04T11:20:33.93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57" d="100"/>
          <a:sy n="57" d="100"/>
        </p:scale>
        <p:origin x="1507" y="6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04.12.2023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04.12.2023</a:t>
            </a:fld>
            <a:endParaRPr lang="cs-CZ"/>
          </a:p>
        </p:txBody>
      </p:sp>
      <p:sp>
        <p:nvSpPr>
          <p:cNvPr id="4" name="Slide Image Placeholder 3"/>
          <p:cNvSpPr>
            <a:spLocks noGrp="1" noRot="1" noChangeAspect="1"/>
          </p:cNvSpPr>
          <p:nvPr>
            <p:ph type="sldImg" idx="2"/>
          </p:nvPr>
        </p:nvSpPr>
        <p:spPr>
          <a:xfrm>
            <a:off x="2860675" y="512763"/>
            <a:ext cx="342265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One day, a woman, the wife of one of the prophets of God, came to see Elisha. She was clearly upset and needed help.</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a:t>
            </a:fld>
            <a:endParaRPr lang="cs-CZ"/>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04.12.2023</a:t>
            </a:fld>
            <a:endParaRPr lang="cs-CZ"/>
          </a:p>
        </p:txBody>
      </p:sp>
      <p:sp>
        <p:nvSpPr>
          <p:cNvPr id="4" name="Slide Image Placeholder 3"/>
          <p:cNvSpPr>
            <a:spLocks noGrp="1" noRot="1" noChangeAspect="1"/>
          </p:cNvSpPr>
          <p:nvPr>
            <p:ph type="sldImg" idx="2"/>
          </p:nvPr>
        </p:nvSpPr>
        <p:spPr>
          <a:xfrm>
            <a:off x="2860675" y="512763"/>
            <a:ext cx="342265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The woman looked into her small jar of oil and it still wasn’t empty. So she poured it into another large jar.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11</a:t>
            </a:fld>
            <a:endParaRPr lang="cs-CZ"/>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04.12.2023</a:t>
            </a:fld>
            <a:endParaRPr lang="cs-CZ"/>
          </a:p>
        </p:txBody>
      </p:sp>
      <p:sp>
        <p:nvSpPr>
          <p:cNvPr id="4" name="Slide Image Placeholder 3"/>
          <p:cNvSpPr>
            <a:spLocks noGrp="1" noRot="1" noChangeAspect="1"/>
          </p:cNvSpPr>
          <p:nvPr>
            <p:ph type="sldImg" idx="2"/>
          </p:nvPr>
        </p:nvSpPr>
        <p:spPr>
          <a:xfrm>
            <a:off x="2860675" y="512763"/>
            <a:ext cx="342265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And when the jar filled, she keep pouring the olive oil into basins, bowls, jugs and pots. All of them were filled right up to the top.</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12</a:t>
            </a:fld>
            <a:endParaRPr lang="cs-CZ"/>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04.12.2023</a:t>
            </a:fld>
            <a:endParaRPr lang="cs-CZ"/>
          </a:p>
        </p:txBody>
      </p:sp>
      <p:sp>
        <p:nvSpPr>
          <p:cNvPr id="4" name="Slide Image Placeholder 3"/>
          <p:cNvSpPr>
            <a:spLocks noGrp="1" noRot="1" noChangeAspect="1"/>
          </p:cNvSpPr>
          <p:nvPr>
            <p:ph type="sldImg" idx="2"/>
          </p:nvPr>
        </p:nvSpPr>
        <p:spPr>
          <a:xfrm>
            <a:off x="2860675" y="512763"/>
            <a:ext cx="342265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dirty="0"/>
              <a:t>‘Are there any containers left to fill?’ the woman asked her sons. </a:t>
            </a:r>
          </a:p>
          <a:p>
            <a:pPr lvl="0"/>
            <a:r>
              <a:rPr lang="en-US" dirty="0"/>
              <a:t>‘No,’ they replied, ‘You have filled them all.’ As soon as the woman heard this the oil in her pot stopped coming out. It was totally empty.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13</a:t>
            </a:fld>
            <a:endParaRPr lang="cs-CZ"/>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04.12.2023</a:t>
            </a:fld>
            <a:endParaRPr lang="cs-CZ"/>
          </a:p>
        </p:txBody>
      </p:sp>
      <p:sp>
        <p:nvSpPr>
          <p:cNvPr id="4" name="Slide Image Placeholder 3"/>
          <p:cNvSpPr>
            <a:spLocks noGrp="1" noRot="1" noChangeAspect="1"/>
          </p:cNvSpPr>
          <p:nvPr>
            <p:ph type="sldImg" idx="2"/>
          </p:nvPr>
        </p:nvSpPr>
        <p:spPr>
          <a:xfrm>
            <a:off x="2860675" y="512763"/>
            <a:ext cx="342265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The happy woman ran to find Elisha. ‘I did everything you told me and now I have masses and masses of olive oil.’</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14</a:t>
            </a:fld>
            <a:endParaRPr lang="cs-CZ"/>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04.12.2023</a:t>
            </a:fld>
            <a:endParaRPr lang="cs-CZ"/>
          </a:p>
        </p:txBody>
      </p:sp>
      <p:sp>
        <p:nvSpPr>
          <p:cNvPr id="4" name="Slide Image Placeholder 3"/>
          <p:cNvSpPr>
            <a:spLocks noGrp="1" noRot="1" noChangeAspect="1"/>
          </p:cNvSpPr>
          <p:nvPr>
            <p:ph type="sldImg" idx="2"/>
          </p:nvPr>
        </p:nvSpPr>
        <p:spPr>
          <a:xfrm>
            <a:off x="2860675" y="512763"/>
            <a:ext cx="342265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dirty="0"/>
              <a:t>Elisha was pleased. ‘Now, go and sell the oil and use the money to pay your husband’s debts. There should be enough money left for you and your sons to buy the food, clothes and the things you need.’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15</a:t>
            </a:fld>
            <a:endParaRPr lang="cs-CZ"/>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04.12.2023</a:t>
            </a:fld>
            <a:endParaRPr lang="cs-CZ"/>
          </a:p>
        </p:txBody>
      </p:sp>
      <p:sp>
        <p:nvSpPr>
          <p:cNvPr id="4" name="Slide Image Placeholder 3"/>
          <p:cNvSpPr>
            <a:spLocks noGrp="1" noRot="1" noChangeAspect="1"/>
          </p:cNvSpPr>
          <p:nvPr>
            <p:ph type="sldImg" idx="2"/>
          </p:nvPr>
        </p:nvSpPr>
        <p:spPr>
          <a:xfrm>
            <a:off x="2860675" y="512763"/>
            <a:ext cx="342265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The woman was so pleased at the way God had provided for her. Most of all she could keep her two sons and they could all look after each other.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16</a:t>
            </a:fld>
            <a:endParaRPr lang="cs-CZ"/>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04.12.2023</a:t>
            </a:fld>
            <a:endParaRPr lang="cs-CZ"/>
          </a:p>
        </p:txBody>
      </p:sp>
      <p:sp>
        <p:nvSpPr>
          <p:cNvPr id="4" name="Slide Image Placeholder 3"/>
          <p:cNvSpPr>
            <a:spLocks noGrp="1" noRot="1" noChangeAspect="1"/>
          </p:cNvSpPr>
          <p:nvPr>
            <p:ph type="sldImg" idx="2"/>
          </p:nvPr>
        </p:nvSpPr>
        <p:spPr>
          <a:xfrm>
            <a:off x="2860675" y="512763"/>
            <a:ext cx="342265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The woman returned home very happy. God had looked after them. Why? She had trusted and obeyed God. Faith and obedience always go together like that.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17</a:t>
            </a:fld>
            <a:endParaRPr lang="cs-CZ"/>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60675" y="512763"/>
            <a:ext cx="3422650" cy="2566987"/>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71B2431-D351-4C6E-A3CF-9DFAC0E3E050}" type="slidenum">
              <a:rPr lang="cs-CZ" smtClean="0"/>
              <a:t>20</a:t>
            </a:fld>
            <a:endParaRPr lang="cs-CZ"/>
          </a:p>
        </p:txBody>
      </p:sp>
    </p:spTree>
    <p:extLst>
      <p:ext uri="{BB962C8B-B14F-4D97-AF65-F5344CB8AC3E}">
        <p14:creationId xmlns:p14="http://schemas.microsoft.com/office/powerpoint/2010/main" val="4976573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04.12.2023</a:t>
            </a:fld>
            <a:endParaRPr lang="cs-CZ"/>
          </a:p>
        </p:txBody>
      </p:sp>
      <p:sp>
        <p:nvSpPr>
          <p:cNvPr id="4" name="Slide Image Placeholder 3"/>
          <p:cNvSpPr>
            <a:spLocks noGrp="1" noRot="1" noChangeAspect="1"/>
          </p:cNvSpPr>
          <p:nvPr>
            <p:ph type="sldImg" idx="2"/>
          </p:nvPr>
        </p:nvSpPr>
        <p:spPr>
          <a:xfrm>
            <a:off x="2860675" y="512763"/>
            <a:ext cx="342265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‘My husband is dead,’ she cried out. ‘As you know, he was a believer in the one true God. He was very poor and when he died he had many debts.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a:t>
            </a:fld>
            <a:endParaRPr lang="cs-CZ"/>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04.12.2023</a:t>
            </a:fld>
            <a:endParaRPr lang="cs-CZ"/>
          </a:p>
        </p:txBody>
      </p:sp>
      <p:sp>
        <p:nvSpPr>
          <p:cNvPr id="4" name="Slide Image Placeholder 3"/>
          <p:cNvSpPr>
            <a:spLocks noGrp="1" noRot="1" noChangeAspect="1"/>
          </p:cNvSpPr>
          <p:nvPr>
            <p:ph type="sldImg" idx="2"/>
          </p:nvPr>
        </p:nvSpPr>
        <p:spPr>
          <a:xfrm>
            <a:off x="2860675" y="512763"/>
            <a:ext cx="342265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‘One of the men he owed money to wants his money back. As I cannot pay, the man is threatening to take away my two sons and make them his slaves.’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4</a:t>
            </a:fld>
            <a:endParaRPr lang="cs-CZ"/>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04.12.2023</a:t>
            </a:fld>
            <a:endParaRPr lang="cs-CZ"/>
          </a:p>
        </p:txBody>
      </p:sp>
      <p:sp>
        <p:nvSpPr>
          <p:cNvPr id="4" name="Slide Image Placeholder 3"/>
          <p:cNvSpPr>
            <a:spLocks noGrp="1" noRot="1" noChangeAspect="1"/>
          </p:cNvSpPr>
          <p:nvPr>
            <p:ph type="sldImg" idx="2"/>
          </p:nvPr>
        </p:nvSpPr>
        <p:spPr>
          <a:xfrm>
            <a:off x="2860675" y="512763"/>
            <a:ext cx="342265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Elisha asked the Lord for guidance. How could God help this poor woman? ‘Tell me, what do you have in your house?’ Elisha asked.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5</a:t>
            </a:fld>
            <a:endParaRPr lang="cs-CZ"/>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04.12.2023</a:t>
            </a:fld>
            <a:endParaRPr lang="cs-CZ"/>
          </a:p>
        </p:txBody>
      </p:sp>
      <p:sp>
        <p:nvSpPr>
          <p:cNvPr id="4" name="Slide Image Placeholder 3"/>
          <p:cNvSpPr>
            <a:spLocks noGrp="1" noRot="1" noChangeAspect="1"/>
          </p:cNvSpPr>
          <p:nvPr>
            <p:ph type="sldImg" idx="2"/>
          </p:nvPr>
        </p:nvSpPr>
        <p:spPr>
          <a:xfrm>
            <a:off x="2860675" y="512763"/>
            <a:ext cx="342265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‘Only one small pot of oil,’ the tearful woman replied.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6</a:t>
            </a:fld>
            <a:endParaRPr lang="cs-CZ"/>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04.12.2023</a:t>
            </a:fld>
            <a:endParaRPr lang="cs-CZ"/>
          </a:p>
        </p:txBody>
      </p:sp>
      <p:sp>
        <p:nvSpPr>
          <p:cNvPr id="4" name="Slide Image Placeholder 3"/>
          <p:cNvSpPr>
            <a:spLocks noGrp="1" noRot="1" noChangeAspect="1"/>
          </p:cNvSpPr>
          <p:nvPr>
            <p:ph type="sldImg" idx="2"/>
          </p:nvPr>
        </p:nvSpPr>
        <p:spPr>
          <a:xfrm>
            <a:off x="2860675" y="512763"/>
            <a:ext cx="342265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dirty="0"/>
              <a:t>Here’s what you must do,’ said Elisha. ‘Go home and gather all the empty vessels you can find. Borrow empty jars from your </a:t>
            </a:r>
            <a:r>
              <a:rPr lang="en-US" dirty="0" err="1"/>
              <a:t>neighbours</a:t>
            </a:r>
            <a:r>
              <a:rPr lang="en-US" dirty="0"/>
              <a:t> too. You need to gather as many jars as you can.’</a:t>
            </a:r>
          </a:p>
          <a:p>
            <a:pPr lvl="0"/>
            <a:r>
              <a:rPr lang="en-US" dirty="0"/>
              <a:t>‘Why? What for?’ the woman asked. Elisha then told her what to do once the jars had been collected.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7</a:t>
            </a:fld>
            <a:endParaRPr lang="cs-CZ"/>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04.12.2023</a:t>
            </a:fld>
            <a:endParaRPr lang="cs-CZ"/>
          </a:p>
        </p:txBody>
      </p:sp>
      <p:sp>
        <p:nvSpPr>
          <p:cNvPr id="4" name="Slide Image Placeholder 3"/>
          <p:cNvSpPr>
            <a:spLocks noGrp="1" noRot="1" noChangeAspect="1"/>
          </p:cNvSpPr>
          <p:nvPr>
            <p:ph type="sldImg" idx="2"/>
          </p:nvPr>
        </p:nvSpPr>
        <p:spPr>
          <a:xfrm>
            <a:off x="2860675" y="512763"/>
            <a:ext cx="342265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The widow went home and she and her two sons gathered as many empty vessels as they could find. They borrowed bowls and jars from their neighbours and friends. It made quite a collection!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8</a:t>
            </a:fld>
            <a:endParaRPr lang="cs-CZ"/>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04.12.2023</a:t>
            </a:fld>
            <a:endParaRPr lang="cs-CZ"/>
          </a:p>
        </p:txBody>
      </p:sp>
      <p:sp>
        <p:nvSpPr>
          <p:cNvPr id="4" name="Slide Image Placeholder 3"/>
          <p:cNvSpPr>
            <a:spLocks noGrp="1" noRot="1" noChangeAspect="1"/>
          </p:cNvSpPr>
          <p:nvPr>
            <p:ph type="sldImg" idx="2"/>
          </p:nvPr>
        </p:nvSpPr>
        <p:spPr>
          <a:xfrm>
            <a:off x="2860675" y="512763"/>
            <a:ext cx="342265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dirty="0"/>
              <a:t>Then the woman went into her house and closed the door, just as Elisha had told her. Then she started tipping the oil from her one small jar of olive oil into the first large bowl. She poured and poured and the little jar did not empty. The oil kept flowing and flowing until the big bowl was filled.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9</a:t>
            </a:fld>
            <a:endParaRPr lang="cs-CZ"/>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04.12.2023</a:t>
            </a:fld>
            <a:endParaRPr lang="cs-CZ"/>
          </a:p>
        </p:txBody>
      </p:sp>
      <p:sp>
        <p:nvSpPr>
          <p:cNvPr id="4" name="Slide Image Placeholder 3"/>
          <p:cNvSpPr>
            <a:spLocks noGrp="1" noRot="1" noChangeAspect="1"/>
          </p:cNvSpPr>
          <p:nvPr>
            <p:ph type="sldImg" idx="2"/>
          </p:nvPr>
        </p:nvSpPr>
        <p:spPr>
          <a:xfrm>
            <a:off x="2860675" y="512763"/>
            <a:ext cx="342265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Then she tipped the small jar of oil into a big bucket. Wow! The whole bucket filled up, right to the top.</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10</a:t>
            </a:fld>
            <a:endParaRPr lang="cs-CZ"/>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F8808EE-6CFF-3145-A57F-A0FCF824DF6E}"/>
              </a:ext>
            </a:extLst>
          </p:cNvPr>
          <p:cNvSpPr>
            <a:spLocks noGrp="1"/>
          </p:cNvSpPr>
          <p:nvPr>
            <p:ph type="dt" sz="half" idx="10"/>
          </p:nvPr>
        </p:nvSpPr>
        <p:spPr/>
        <p:txBody>
          <a:bodyPr/>
          <a:lstStyle/>
          <a:p>
            <a:fld id="{1918FF51-AD92-9A41-972C-B9E184C75B97}" type="datetimeFigureOut">
              <a:rPr lang="en-US" smtClean="0"/>
              <a:t>12/4/2023</a:t>
            </a:fld>
            <a:endParaRPr lang="en-US"/>
          </a:p>
        </p:txBody>
      </p:sp>
      <p:sp>
        <p:nvSpPr>
          <p:cNvPr id="3" name="Footer Placeholder 2">
            <a:extLst>
              <a:ext uri="{FF2B5EF4-FFF2-40B4-BE49-F238E27FC236}">
                <a16:creationId xmlns:a16="http://schemas.microsoft.com/office/drawing/2014/main" id="{E82294FA-4C2E-B046-9E78-03531BDAB58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5ECC212-5842-464A-965C-D9E8D5B8B1AB}"/>
              </a:ext>
            </a:extLst>
          </p:cNvPr>
          <p:cNvSpPr>
            <a:spLocks noGrp="1"/>
          </p:cNvSpPr>
          <p:nvPr>
            <p:ph type="sldNum" sz="quarter" idx="12"/>
          </p:nvPr>
        </p:nvSpPr>
        <p:spPr/>
        <p:txBody>
          <a:bodyPr/>
          <a:lstStyle/>
          <a:p>
            <a:fld id="{3F702166-096A-6147-A555-1EA37B3E826B}" type="slidenum">
              <a:rPr lang="en-US" smtClean="0"/>
              <a:t>‹#›</a:t>
            </a:fld>
            <a:endParaRPr lang="en-US"/>
          </a:p>
        </p:txBody>
      </p:sp>
    </p:spTree>
    <p:extLst>
      <p:ext uri="{BB962C8B-B14F-4D97-AF65-F5344CB8AC3E}">
        <p14:creationId xmlns:p14="http://schemas.microsoft.com/office/powerpoint/2010/main" val="42606195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12/4/2023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12/4/2023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12/4/2023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12/4/2023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12/4/2023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61"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3">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6960004-A33D-AB4A-A6DD-DFFC35527FCC}"/>
              </a:ext>
            </a:extLst>
          </p:cNvPr>
          <p:cNvSpPr>
            <a:spLocks noGrp="1"/>
          </p:cNvSpPr>
          <p:nvPr>
            <p:ph type="title"/>
          </p:nvPr>
        </p:nvSpPr>
        <p:spPr>
          <a:xfrm>
            <a:off x="894080" y="519290"/>
            <a:ext cx="11216640" cy="1885245"/>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BD331C5-9537-6540-868D-845B28793C4B}"/>
              </a:ext>
            </a:extLst>
          </p:cNvPr>
          <p:cNvSpPr>
            <a:spLocks noGrp="1"/>
          </p:cNvSpPr>
          <p:nvPr>
            <p:ph type="body" idx="1"/>
          </p:nvPr>
        </p:nvSpPr>
        <p:spPr>
          <a:xfrm>
            <a:off x="894080" y="2596444"/>
            <a:ext cx="11216640" cy="618857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7F71C2-2F73-3B45-87DD-D85A7D8322C7}"/>
              </a:ext>
            </a:extLst>
          </p:cNvPr>
          <p:cNvSpPr>
            <a:spLocks noGrp="1"/>
          </p:cNvSpPr>
          <p:nvPr>
            <p:ph type="dt" sz="half" idx="2"/>
          </p:nvPr>
        </p:nvSpPr>
        <p:spPr>
          <a:xfrm>
            <a:off x="894080" y="9040143"/>
            <a:ext cx="2926080" cy="519289"/>
          </a:xfrm>
          <a:prstGeom prst="rect">
            <a:avLst/>
          </a:prstGeom>
        </p:spPr>
        <p:txBody>
          <a:bodyPr vert="horz" lIns="91440" tIns="45720" rIns="91440" bIns="45720" rtlCol="0" anchor="ctr"/>
          <a:lstStyle>
            <a:lvl1pPr algn="l">
              <a:defRPr sz="1280">
                <a:solidFill>
                  <a:schemeClr val="tx1">
                    <a:tint val="75000"/>
                  </a:schemeClr>
                </a:solidFill>
              </a:defRPr>
            </a:lvl1pPr>
          </a:lstStyle>
          <a:p>
            <a:fld id="{1918FF51-AD92-9A41-972C-B9E184C75B97}" type="datetimeFigureOut">
              <a:rPr lang="en-US" smtClean="0"/>
              <a:t>12/4/2023</a:t>
            </a:fld>
            <a:endParaRPr lang="en-US"/>
          </a:p>
        </p:txBody>
      </p:sp>
      <p:sp>
        <p:nvSpPr>
          <p:cNvPr id="5" name="Footer Placeholder 4">
            <a:extLst>
              <a:ext uri="{FF2B5EF4-FFF2-40B4-BE49-F238E27FC236}">
                <a16:creationId xmlns:a16="http://schemas.microsoft.com/office/drawing/2014/main" id="{77C7B671-3397-A641-9452-AC71007C10A7}"/>
              </a:ext>
            </a:extLst>
          </p:cNvPr>
          <p:cNvSpPr>
            <a:spLocks noGrp="1"/>
          </p:cNvSpPr>
          <p:nvPr>
            <p:ph type="ftr" sz="quarter" idx="3"/>
          </p:nvPr>
        </p:nvSpPr>
        <p:spPr>
          <a:xfrm>
            <a:off x="4307840" y="9040143"/>
            <a:ext cx="4389120" cy="519289"/>
          </a:xfrm>
          <a:prstGeom prst="rect">
            <a:avLst/>
          </a:prstGeom>
        </p:spPr>
        <p:txBody>
          <a:bodyPr vert="horz" lIns="91440" tIns="45720" rIns="91440" bIns="45720" rtlCol="0" anchor="ctr"/>
          <a:lstStyle>
            <a:lvl1pPr algn="ctr">
              <a:defRPr sz="128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71039DC-791F-A744-ABDF-8F747624922C}"/>
              </a:ext>
            </a:extLst>
          </p:cNvPr>
          <p:cNvSpPr>
            <a:spLocks noGrp="1"/>
          </p:cNvSpPr>
          <p:nvPr>
            <p:ph type="sldNum" sz="quarter" idx="4"/>
          </p:nvPr>
        </p:nvSpPr>
        <p:spPr>
          <a:xfrm>
            <a:off x="9184640" y="9040143"/>
            <a:ext cx="2926080" cy="519289"/>
          </a:xfrm>
          <a:prstGeom prst="rect">
            <a:avLst/>
          </a:prstGeom>
        </p:spPr>
        <p:txBody>
          <a:bodyPr vert="horz" lIns="91440" tIns="45720" rIns="91440" bIns="45720" rtlCol="0" anchor="ctr"/>
          <a:lstStyle>
            <a:lvl1pPr algn="r">
              <a:defRPr sz="1280">
                <a:solidFill>
                  <a:schemeClr val="tx1">
                    <a:tint val="75000"/>
                  </a:schemeClr>
                </a:solidFill>
              </a:defRPr>
            </a:lvl1pPr>
          </a:lstStyle>
          <a:p>
            <a:fld id="{3F702166-096A-6147-A555-1EA37B3E826B}" type="slidenum">
              <a:rPr lang="en-US" smtClean="0"/>
              <a:t>‹#›</a:t>
            </a:fld>
            <a:endParaRPr lang="en-US"/>
          </a:p>
        </p:txBody>
      </p:sp>
    </p:spTree>
    <p:extLst>
      <p:ext uri="{BB962C8B-B14F-4D97-AF65-F5344CB8AC3E}">
        <p14:creationId xmlns:p14="http://schemas.microsoft.com/office/powerpoint/2010/main" val="575316013"/>
      </p:ext>
    </p:extLst>
  </p:cSld>
  <p:clrMap bg1="lt1" tx1="dk1" bg2="lt2" tx2="dk2" accent1="accent1" accent2="accent2" accent3="accent3" accent4="accent4" accent5="accent5" accent6="accent6" hlink="hlink" folHlink="folHlink"/>
  <p:sldLayoutIdLst>
    <p:sldLayoutId id="214748365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s://www.popuk.org/membership-songs#block-90d33297b234149efb6d" TargetMode="External"/><Relationship Id="rId1" Type="http://schemas.openxmlformats.org/officeDocument/2006/relationships/slideLayout" Target="../slideLayouts/slideLayout12.xml"/><Relationship Id="rId4" Type="http://schemas.openxmlformats.org/officeDocument/2006/relationships/image" Target="../media/image21.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60" name="Picture 12" descr="Dripless candles.">
            <a:extLst>
              <a:ext uri="{FF2B5EF4-FFF2-40B4-BE49-F238E27FC236}">
                <a16:creationId xmlns:a16="http://schemas.microsoft.com/office/drawing/2014/main" id="{7378670C-DCFE-972B-908B-71068531BAF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7697" y="2136904"/>
            <a:ext cx="5283200" cy="41351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44216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3004800" cy="97536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3004800" cy="97536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3004800" cy="97536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3004800" cy="97536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3004800" cy="97536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3004800" cy="97536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3004800" cy="975360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3004800" cy="975360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lags with &quot;Who; When; Where; What: Why&quot;">
            <a:extLst>
              <a:ext uri="{FF2B5EF4-FFF2-40B4-BE49-F238E27FC236}">
                <a16:creationId xmlns:a16="http://schemas.microsoft.com/office/drawing/2014/main" id="{DABD01C2-D49A-500E-AAB1-77C9B37CFA4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82800" y="476250"/>
            <a:ext cx="8915400" cy="6686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29890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C746037-DD6C-8D28-A780-73B7362B696C}"/>
              </a:ext>
            </a:extLst>
          </p:cNvPr>
          <p:cNvSpPr txBox="1"/>
          <p:nvPr/>
        </p:nvSpPr>
        <p:spPr>
          <a:xfrm>
            <a:off x="3250411" y="4534458"/>
            <a:ext cx="6500821" cy="798039"/>
          </a:xfrm>
          <a:prstGeom prst="rect">
            <a:avLst/>
          </a:prstGeom>
          <a:noFill/>
        </p:spPr>
        <p:txBody>
          <a:bodyPr wrap="square">
            <a:spAutoFit/>
          </a:bodyPr>
          <a:lstStyle>
            <a:defPPr>
              <a:defRPr lang="en-US"/>
            </a:defPPr>
            <a:lvl1pPr marL="0" algn="l" defTabSz="1092342" rtl="0" eaLnBrk="1" latinLnBrk="0" hangingPunct="1">
              <a:defRPr sz="2150" kern="1200">
                <a:solidFill>
                  <a:schemeClr val="tx1"/>
                </a:solidFill>
                <a:latin typeface="+mn-lt"/>
                <a:ea typeface="+mn-ea"/>
                <a:cs typeface="+mn-cs"/>
              </a:defRPr>
            </a:lvl1pPr>
            <a:lvl2pPr marL="546171" algn="l" defTabSz="1092342" rtl="0" eaLnBrk="1" latinLnBrk="0" hangingPunct="1">
              <a:defRPr sz="2150" kern="1200">
                <a:solidFill>
                  <a:schemeClr val="tx1"/>
                </a:solidFill>
                <a:latin typeface="+mn-lt"/>
                <a:ea typeface="+mn-ea"/>
                <a:cs typeface="+mn-cs"/>
              </a:defRPr>
            </a:lvl2pPr>
            <a:lvl3pPr marL="1092342" algn="l" defTabSz="1092342" rtl="0" eaLnBrk="1" latinLnBrk="0" hangingPunct="1">
              <a:defRPr sz="2150" kern="1200">
                <a:solidFill>
                  <a:schemeClr val="tx1"/>
                </a:solidFill>
                <a:latin typeface="+mn-lt"/>
                <a:ea typeface="+mn-ea"/>
                <a:cs typeface="+mn-cs"/>
              </a:defRPr>
            </a:lvl3pPr>
            <a:lvl4pPr marL="1638513" algn="l" defTabSz="1092342" rtl="0" eaLnBrk="1" latinLnBrk="0" hangingPunct="1">
              <a:defRPr sz="2150" kern="1200">
                <a:solidFill>
                  <a:schemeClr val="tx1"/>
                </a:solidFill>
                <a:latin typeface="+mn-lt"/>
                <a:ea typeface="+mn-ea"/>
                <a:cs typeface="+mn-cs"/>
              </a:defRPr>
            </a:lvl4pPr>
            <a:lvl5pPr marL="2184684" algn="l" defTabSz="1092342" rtl="0" eaLnBrk="1" latinLnBrk="0" hangingPunct="1">
              <a:defRPr sz="2150" kern="1200">
                <a:solidFill>
                  <a:schemeClr val="tx1"/>
                </a:solidFill>
                <a:latin typeface="+mn-lt"/>
                <a:ea typeface="+mn-ea"/>
                <a:cs typeface="+mn-cs"/>
              </a:defRPr>
            </a:lvl5pPr>
            <a:lvl6pPr marL="2730856" algn="l" defTabSz="1092342" rtl="0" eaLnBrk="1" latinLnBrk="0" hangingPunct="1">
              <a:defRPr sz="2150" kern="1200">
                <a:solidFill>
                  <a:schemeClr val="tx1"/>
                </a:solidFill>
                <a:latin typeface="+mn-lt"/>
                <a:ea typeface="+mn-ea"/>
                <a:cs typeface="+mn-cs"/>
              </a:defRPr>
            </a:lvl6pPr>
            <a:lvl7pPr marL="3277027" algn="l" defTabSz="1092342" rtl="0" eaLnBrk="1" latinLnBrk="0" hangingPunct="1">
              <a:defRPr sz="2150" kern="1200">
                <a:solidFill>
                  <a:schemeClr val="tx1"/>
                </a:solidFill>
                <a:latin typeface="+mn-lt"/>
                <a:ea typeface="+mn-ea"/>
                <a:cs typeface="+mn-cs"/>
              </a:defRPr>
            </a:lvl7pPr>
            <a:lvl8pPr marL="3823198" algn="l" defTabSz="1092342" rtl="0" eaLnBrk="1" latinLnBrk="0" hangingPunct="1">
              <a:defRPr sz="2150" kern="1200">
                <a:solidFill>
                  <a:schemeClr val="tx1"/>
                </a:solidFill>
                <a:latin typeface="+mn-lt"/>
                <a:ea typeface="+mn-ea"/>
                <a:cs typeface="+mn-cs"/>
              </a:defRPr>
            </a:lvl8pPr>
            <a:lvl9pPr marL="4369369" algn="l" defTabSz="1092342" rtl="0" eaLnBrk="1" latinLnBrk="0" hangingPunct="1">
              <a:defRPr sz="2150" kern="1200">
                <a:solidFill>
                  <a:schemeClr val="tx1"/>
                </a:solidFill>
                <a:latin typeface="+mn-lt"/>
                <a:ea typeface="+mn-ea"/>
                <a:cs typeface="+mn-cs"/>
              </a:defRPr>
            </a:lvl9pPr>
          </a:lstStyle>
          <a:p>
            <a:r>
              <a:rPr lang="en-GB" sz="2293" dirty="0"/>
              <a:t>https://www.popuk.org/membership-songs#block-90d33297b234149efb6d</a:t>
            </a:r>
          </a:p>
        </p:txBody>
      </p:sp>
      <p:pic>
        <p:nvPicPr>
          <p:cNvPr id="7" name="Picture 8" descr="Play video icon in flat style. Movie icon">
            <a:hlinkClick r:id="rId2"/>
            <a:extLst>
              <a:ext uri="{FF2B5EF4-FFF2-40B4-BE49-F238E27FC236}">
                <a16:creationId xmlns:a16="http://schemas.microsoft.com/office/drawing/2014/main" id="{08D55246-5A6C-186D-1093-058D491E6F58}"/>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7371"/>
          <a:stretch/>
        </p:blipFill>
        <p:spPr bwMode="auto">
          <a:xfrm>
            <a:off x="10663936" y="1596717"/>
            <a:ext cx="1663870" cy="175743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8AB2127A-76E2-545C-2F62-D8AADB6E69B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685574" y="2462073"/>
            <a:ext cx="8304765" cy="4829454"/>
          </a:xfrm>
          <a:prstGeom prst="rect">
            <a:avLst/>
          </a:prstGeom>
        </p:spPr>
      </p:pic>
    </p:spTree>
    <p:extLst>
      <p:ext uri="{BB962C8B-B14F-4D97-AF65-F5344CB8AC3E}">
        <p14:creationId xmlns:p14="http://schemas.microsoft.com/office/powerpoint/2010/main" val="8414135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3004800" cy="975360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8E4131D-5AB5-4D42-6622-B2949FE1C081}"/>
              </a:ext>
            </a:extLst>
          </p:cNvPr>
          <p:cNvSpPr txBox="1"/>
          <p:nvPr/>
        </p:nvSpPr>
        <p:spPr>
          <a:xfrm>
            <a:off x="1163960" y="2489887"/>
            <a:ext cx="5938175" cy="3775392"/>
          </a:xfrm>
          <a:prstGeom prst="rect">
            <a:avLst/>
          </a:prstGeom>
          <a:noFill/>
        </p:spPr>
        <p:txBody>
          <a:bodyPr wrap="square">
            <a:spAutoFit/>
          </a:bodyPr>
          <a:lstStyle>
            <a:defPPr>
              <a:defRPr lang="en-US"/>
            </a:defPPr>
            <a:lvl1pPr marL="0" algn="l" defTabSz="1092342" rtl="0" eaLnBrk="1" latinLnBrk="0" hangingPunct="1">
              <a:defRPr sz="2150" kern="1200">
                <a:solidFill>
                  <a:schemeClr val="tx1"/>
                </a:solidFill>
                <a:latin typeface="+mn-lt"/>
                <a:ea typeface="+mn-ea"/>
                <a:cs typeface="+mn-cs"/>
              </a:defRPr>
            </a:lvl1pPr>
            <a:lvl2pPr marL="546171" algn="l" defTabSz="1092342" rtl="0" eaLnBrk="1" latinLnBrk="0" hangingPunct="1">
              <a:defRPr sz="2150" kern="1200">
                <a:solidFill>
                  <a:schemeClr val="tx1"/>
                </a:solidFill>
                <a:latin typeface="+mn-lt"/>
                <a:ea typeface="+mn-ea"/>
                <a:cs typeface="+mn-cs"/>
              </a:defRPr>
            </a:lvl2pPr>
            <a:lvl3pPr marL="1092342" algn="l" defTabSz="1092342" rtl="0" eaLnBrk="1" latinLnBrk="0" hangingPunct="1">
              <a:defRPr sz="2150" kern="1200">
                <a:solidFill>
                  <a:schemeClr val="tx1"/>
                </a:solidFill>
                <a:latin typeface="+mn-lt"/>
                <a:ea typeface="+mn-ea"/>
                <a:cs typeface="+mn-cs"/>
              </a:defRPr>
            </a:lvl3pPr>
            <a:lvl4pPr marL="1638513" algn="l" defTabSz="1092342" rtl="0" eaLnBrk="1" latinLnBrk="0" hangingPunct="1">
              <a:defRPr sz="2150" kern="1200">
                <a:solidFill>
                  <a:schemeClr val="tx1"/>
                </a:solidFill>
                <a:latin typeface="+mn-lt"/>
                <a:ea typeface="+mn-ea"/>
                <a:cs typeface="+mn-cs"/>
              </a:defRPr>
            </a:lvl4pPr>
            <a:lvl5pPr marL="2184684" algn="l" defTabSz="1092342" rtl="0" eaLnBrk="1" latinLnBrk="0" hangingPunct="1">
              <a:defRPr sz="2150" kern="1200">
                <a:solidFill>
                  <a:schemeClr val="tx1"/>
                </a:solidFill>
                <a:latin typeface="+mn-lt"/>
                <a:ea typeface="+mn-ea"/>
                <a:cs typeface="+mn-cs"/>
              </a:defRPr>
            </a:lvl5pPr>
            <a:lvl6pPr marL="2730856" algn="l" defTabSz="1092342" rtl="0" eaLnBrk="1" latinLnBrk="0" hangingPunct="1">
              <a:defRPr sz="2150" kern="1200">
                <a:solidFill>
                  <a:schemeClr val="tx1"/>
                </a:solidFill>
                <a:latin typeface="+mn-lt"/>
                <a:ea typeface="+mn-ea"/>
                <a:cs typeface="+mn-cs"/>
              </a:defRPr>
            </a:lvl6pPr>
            <a:lvl7pPr marL="3277027" algn="l" defTabSz="1092342" rtl="0" eaLnBrk="1" latinLnBrk="0" hangingPunct="1">
              <a:defRPr sz="2150" kern="1200">
                <a:solidFill>
                  <a:schemeClr val="tx1"/>
                </a:solidFill>
                <a:latin typeface="+mn-lt"/>
                <a:ea typeface="+mn-ea"/>
                <a:cs typeface="+mn-cs"/>
              </a:defRPr>
            </a:lvl7pPr>
            <a:lvl8pPr marL="3823198" algn="l" defTabSz="1092342" rtl="0" eaLnBrk="1" latinLnBrk="0" hangingPunct="1">
              <a:defRPr sz="2150" kern="1200">
                <a:solidFill>
                  <a:schemeClr val="tx1"/>
                </a:solidFill>
                <a:latin typeface="+mn-lt"/>
                <a:ea typeface="+mn-ea"/>
                <a:cs typeface="+mn-cs"/>
              </a:defRPr>
            </a:lvl8pPr>
            <a:lvl9pPr marL="4369369" algn="l" defTabSz="1092342" rtl="0" eaLnBrk="1" latinLnBrk="0" hangingPunct="1">
              <a:defRPr sz="2150" kern="1200">
                <a:solidFill>
                  <a:schemeClr val="tx1"/>
                </a:solidFill>
                <a:latin typeface="+mn-lt"/>
                <a:ea typeface="+mn-ea"/>
                <a:cs typeface="+mn-cs"/>
              </a:defRPr>
            </a:lvl9pPr>
          </a:lstStyle>
          <a:p>
            <a:r>
              <a:rPr lang="en-GB" sz="2400" dirty="0">
                <a:effectLst/>
                <a:latin typeface="Calibri" panose="020F0502020204030204" pitchFamily="34" charset="0"/>
                <a:ea typeface="Calibri" panose="020F0502020204030204" pitchFamily="34" charset="0"/>
                <a:cs typeface="Calibri" panose="020F0502020204030204" pitchFamily="34" charset="0"/>
              </a:rPr>
              <a:t>Dear God,</a:t>
            </a:r>
            <a:endParaRPr lang="en-GB" sz="2400" dirty="0">
              <a:effectLst/>
              <a:latin typeface="Calibri" panose="020F0502020204030204" pitchFamily="34" charset="0"/>
              <a:ea typeface="Calibri" panose="020F0502020204030204" pitchFamily="34" charset="0"/>
              <a:cs typeface="Times New Roman" panose="02020603050405020304" pitchFamily="18" charset="0"/>
            </a:endParaRPr>
          </a:p>
          <a:p>
            <a:r>
              <a:rPr lang="en-GB" sz="2400" dirty="0">
                <a:effectLst/>
                <a:latin typeface="Calibri" panose="020F0502020204030204" pitchFamily="34" charset="0"/>
                <a:ea typeface="Calibri" panose="020F0502020204030204" pitchFamily="34" charset="0"/>
                <a:cs typeface="Calibri" panose="020F0502020204030204" pitchFamily="34" charset="0"/>
              </a:rPr>
              <a:t>Thank you that you made </a:t>
            </a:r>
            <a:r>
              <a:rPr lang="en-GB" sz="2400" dirty="0">
                <a:latin typeface="Calibri" panose="020F0502020204030204" pitchFamily="34" charset="0"/>
                <a:ea typeface="Calibri" panose="020F0502020204030204" pitchFamily="34" charset="0"/>
                <a:cs typeface="Calibri" panose="020F0502020204030204" pitchFamily="34" charset="0"/>
              </a:rPr>
              <a:t>us, and </a:t>
            </a:r>
            <a:r>
              <a:rPr lang="en-GB" sz="2400" dirty="0">
                <a:effectLst/>
                <a:latin typeface="Calibri" panose="020F0502020204030204" pitchFamily="34" charset="0"/>
                <a:ea typeface="Calibri" panose="020F0502020204030204" pitchFamily="34" charset="0"/>
                <a:cs typeface="Calibri" panose="020F0502020204030204" pitchFamily="34" charset="0"/>
              </a:rPr>
              <a:t>you love us whatever we’re like.</a:t>
            </a:r>
          </a:p>
          <a:p>
            <a:endParaRPr lang="en-GB" sz="2400" dirty="0">
              <a:effectLst/>
              <a:latin typeface="Calibri" panose="020F0502020204030204" pitchFamily="34" charset="0"/>
              <a:ea typeface="Calibri" panose="020F0502020204030204" pitchFamily="34" charset="0"/>
              <a:cs typeface="Times New Roman" panose="02020603050405020304" pitchFamily="18" charset="0"/>
            </a:endParaRPr>
          </a:p>
          <a:p>
            <a:r>
              <a:rPr lang="en-GB" sz="2400" dirty="0">
                <a:effectLst/>
                <a:latin typeface="Calibri" panose="020F0502020204030204" pitchFamily="34" charset="0"/>
                <a:ea typeface="Calibri" panose="020F0502020204030204" pitchFamily="34" charset="0"/>
                <a:cs typeface="Calibri" panose="020F0502020204030204" pitchFamily="34" charset="0"/>
              </a:rPr>
              <a:t>Please help us to be responsible citizens,</a:t>
            </a:r>
            <a:endParaRPr lang="en-GB" sz="2400" dirty="0">
              <a:effectLst/>
              <a:latin typeface="Calibri" panose="020F0502020204030204" pitchFamily="34" charset="0"/>
              <a:ea typeface="Calibri" panose="020F0502020204030204" pitchFamily="34" charset="0"/>
              <a:cs typeface="Times New Roman" panose="02020603050405020304" pitchFamily="18" charset="0"/>
            </a:endParaRPr>
          </a:p>
          <a:p>
            <a:r>
              <a:rPr lang="en-GB" sz="2400" dirty="0">
                <a:effectLst/>
                <a:latin typeface="Calibri" panose="020F0502020204030204" pitchFamily="34" charset="0"/>
                <a:ea typeface="Calibri" panose="020F0502020204030204" pitchFamily="34" charset="0"/>
                <a:cs typeface="Calibri" panose="020F0502020204030204" pitchFamily="34" charset="0"/>
              </a:rPr>
              <a:t>at home, in school, and in the wider world.</a:t>
            </a:r>
          </a:p>
          <a:p>
            <a:endParaRPr lang="en-GB" sz="2400" dirty="0">
              <a:effectLst/>
              <a:latin typeface="Calibri" panose="020F0502020204030204" pitchFamily="34" charset="0"/>
              <a:ea typeface="Calibri" panose="020F0502020204030204" pitchFamily="34" charset="0"/>
              <a:cs typeface="Times New Roman" panose="02020603050405020304" pitchFamily="18" charset="0"/>
            </a:endParaRPr>
          </a:p>
          <a:p>
            <a:r>
              <a:rPr lang="en-GB" sz="2400" dirty="0">
                <a:effectLst/>
                <a:latin typeface="Calibri" panose="020F0502020204030204" pitchFamily="34" charset="0"/>
                <a:ea typeface="Calibri" panose="020F0502020204030204" pitchFamily="34" charset="0"/>
                <a:cs typeface="Calibri" panose="020F0502020204030204" pitchFamily="34" charset="0"/>
              </a:rPr>
              <a:t>Help us to choose the right thing and be gamechangers.</a:t>
            </a:r>
          </a:p>
          <a:p>
            <a:r>
              <a:rPr lang="en-GB" sz="2400" dirty="0">
                <a:effectLst/>
                <a:latin typeface="Calibri" panose="020F0502020204030204" pitchFamily="34" charset="0"/>
                <a:ea typeface="Calibri" panose="020F0502020204030204" pitchFamily="34" charset="0"/>
                <a:cs typeface="Calibri" panose="020F0502020204030204" pitchFamily="34" charset="0"/>
              </a:rPr>
              <a:t>Amen.</a:t>
            </a:r>
            <a:endParaRPr lang="en-GB" sz="24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150" name="Picture 6">
            <a:extLst>
              <a:ext uri="{FF2B5EF4-FFF2-40B4-BE49-F238E27FC236}">
                <a16:creationId xmlns:a16="http://schemas.microsoft.com/office/drawing/2014/main" id="{CDF5C5C7-C320-1F64-C4B3-B44B05FBFD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10920" y="2635660"/>
            <a:ext cx="5343734" cy="30152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42914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3004800" cy="97536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3004800" cy="97536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3004800" cy="97536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3004800" cy="97536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3004800" cy="97536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3004800" cy="97536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3004800" cy="9753600"/>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BEB5C68A-61BB-4D40-9696-28D5C32EE239}" vid="{6709E68C-0A3E-AB4D-BC45-2D9D20EC0069}"/>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C039752084F974F8A936374EF80F060" ma:contentTypeVersion="14" ma:contentTypeDescription="Create a new document." ma:contentTypeScope="" ma:versionID="c895edf7f43449610de687d49b2d08ed">
  <xsd:schema xmlns:xsd="http://www.w3.org/2001/XMLSchema" xmlns:xs="http://www.w3.org/2001/XMLSchema" xmlns:p="http://schemas.microsoft.com/office/2006/metadata/properties" xmlns:ns2="2f116d5b-396f-4e4a-83ba-9442a2ac4a70" xmlns:ns3="ac15c9f3-89de-41f0-808e-0d6a6779343a" targetNamespace="http://schemas.microsoft.com/office/2006/metadata/properties" ma:root="true" ma:fieldsID="8a00ceb878bb2a6c8a00e10eda10ddef" ns2:_="" ns3:_="">
    <xsd:import namespace="2f116d5b-396f-4e4a-83ba-9442a2ac4a70"/>
    <xsd:import namespace="ac15c9f3-89de-41f0-808e-0d6a6779343a"/>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ObjectDetectorVersions"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f116d5b-396f-4e4a-83ba-9442a2ac4a7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206aabbe-596b-4e13-ae27-cd64ca0bc193"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c15c9f3-89de-41f0-808e-0d6a6779343a"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0e0d2ad1-54e3-4a9c-a987-51603e5c7a31}" ma:internalName="TaxCatchAll" ma:showField="CatchAllData" ma:web="ac15c9f3-89de-41f0-808e-0d6a6779343a">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ac15c9f3-89de-41f0-808e-0d6a6779343a" xsi:nil="true"/>
    <lcf76f155ced4ddcb4097134ff3c332f xmlns="2f116d5b-396f-4e4a-83ba-9442a2ac4a70">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04C3F32-F546-4412-ABD0-ED5BD7F88BFB}">
  <ds:schemaRefs>
    <ds:schemaRef ds:uri="http://schemas.microsoft.com/sharepoint/v3/contenttype/forms"/>
  </ds:schemaRefs>
</ds:datastoreItem>
</file>

<file path=customXml/itemProps2.xml><?xml version="1.0" encoding="utf-8"?>
<ds:datastoreItem xmlns:ds="http://schemas.openxmlformats.org/officeDocument/2006/customXml" ds:itemID="{1A7DC656-174F-40EE-A871-4AEAAE52588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f116d5b-396f-4e4a-83ba-9442a2ac4a70"/>
    <ds:schemaRef ds:uri="ac15c9f3-89de-41f0-808e-0d6a6779343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C0D74EE-0FDF-4CA5-B7B9-7EE489846671}">
  <ds:schemaRefs>
    <ds:schemaRef ds:uri="http://schemas.microsoft.com/office/2006/metadata/properties"/>
    <ds:schemaRef ds:uri="http://schemas.microsoft.com/office/infopath/2007/PartnerControls"/>
    <ds:schemaRef ds:uri="ac15c9f3-89de-41f0-808e-0d6a6779343a"/>
    <ds:schemaRef ds:uri="2f116d5b-396f-4e4a-83ba-9442a2ac4a70"/>
  </ds:schemaRefs>
</ds:datastoreItem>
</file>

<file path=docProps/app.xml><?xml version="1.0" encoding="utf-8"?>
<Properties xmlns="http://schemas.openxmlformats.org/officeDocument/2006/extended-properties" xmlns:vt="http://schemas.openxmlformats.org/officeDocument/2006/docPropsVTypes">
  <TotalTime>0</TotalTime>
  <Words>671</Words>
  <Application>Microsoft Office PowerPoint</Application>
  <PresentationFormat>Custom</PresentationFormat>
  <Paragraphs>60</Paragraphs>
  <Slides>20</Slides>
  <Notes>17</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20</vt:i4>
      </vt:variant>
    </vt:vector>
  </HeadingPairs>
  <TitlesOfParts>
    <vt:vector size="25" baseType="lpstr">
      <vt:lpstr>Arial</vt:lpstr>
      <vt:lpstr>Calibri</vt:lpstr>
      <vt:lpstr>Calibri Light</vt:lpstr>
      <vt:lpstr>Office Theme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Jane Kelly</dc:creator>
  <cp:lastModifiedBy>Robert Sanders</cp:lastModifiedBy>
  <cp:revision>9</cp:revision>
  <dcterms:created xsi:type="dcterms:W3CDTF">2006-08-16T00:00:00Z</dcterms:created>
  <dcterms:modified xsi:type="dcterms:W3CDTF">2023-12-04T11:20:34Z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0x0101003C039752084F974F8A936374EF80F060</vt:lpwstr>
  </property>
  <property fmtid="{D5CDD505-2E9C-101B-9397-08002B2CF9AE}" pid="3" name="MediaServiceImageTags">
    <vt:lpwstr/>
  </property>
</Properties>
</file>