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511" r:id="rId5"/>
    <p:sldId id="510" r:id="rId6"/>
    <p:sldId id="519" r:id="rId7"/>
    <p:sldId id="518" r:id="rId8"/>
    <p:sldId id="521" r:id="rId9"/>
    <p:sldId id="516" r:id="rId10"/>
    <p:sldId id="51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D724D"/>
    <a:srgbClr val="534C15"/>
    <a:srgbClr val="7B701F"/>
    <a:srgbClr val="99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C1A7DE7-C565-4A14-B10F-01CF424296F4}" v="2" dt="2023-12-04T11:18:59.7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6327"/>
  </p:normalViewPr>
  <p:slideViewPr>
    <p:cSldViewPr snapToGrid="0" snapToObjects="1">
      <p:cViewPr varScale="1">
        <p:scale>
          <a:sx n="86" d="100"/>
          <a:sy n="86" d="100"/>
        </p:scale>
        <p:origin x="33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AF0F3-55C7-1D4D-B65F-9F4021B119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A89B71-9F6A-5D48-AC8B-912B68927B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9D5FD9-E4BC-B14B-B7EF-74E7D7895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53A895-5901-F446-A20E-C72945662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68A5B6-A433-374D-8066-D252C5738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783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B97135-5DBE-B249-B805-EB8904249E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08833D-3F15-F741-ACA7-DA51F07B5F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447C9-5AA9-BD4B-B13E-DDB1982B5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665D7-707D-8747-98DE-B538E5A02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B8FE57-D60A-B546-9ADF-07D29EFE6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966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E22C06-E577-764F-A534-CF94B048C0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B215A5-5F51-774B-AD2C-3E9E07E015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5CA571-4AC0-6F40-843A-ACF4B714C4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0EF1FC-130B-2242-904C-981D369F5F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6B2FD7-3B72-7D48-8EA8-62E6A1C9C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879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F34B11-2D0E-FC4C-A20E-59FC09EC6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34C99F-D311-9647-BE57-0BAA5F15A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D939C0-CC3A-8C4D-AA6E-0121985A6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66EFE1-E1DD-A548-8FFB-99B3ABD83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8AE494-3A7D-A644-BBB8-1AE532B8A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162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CD2BD1-35B0-CC44-8303-CFA866767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59C7CC-B025-DB4E-9E7E-AB925A196C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5DA28D-7D7B-D74C-9C0B-1E5796579A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B2F2AD-BC0B-4C44-9B7C-C120730FB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0D0E90-E37D-DC47-A6AF-80515CFA3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623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C5CAC-44AE-3C4C-BC14-6AB071C4A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888E15-06BE-4A44-BD3B-51B5F1A5CD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E4D0B08-032C-014E-9F41-5A9BB3D2CD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193FC5-754C-0D42-B6AB-CEEC4ED30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65FAE8-935C-E141-8FDD-BF0D054E5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C78933-ABC9-DE4D-A306-0050D5BF9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724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187F0-FC1E-284E-AE52-A7AA3B4F75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4DE68F-8134-7743-9766-8CF670A557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F18418-8EC6-3E45-87F1-FF7C932910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A64CA54-1F64-4145-92EA-8FC97D35BF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95967D-8728-FF40-BF0C-6F7E426F52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6DEEA28-694A-3F40-8386-DC29E35E4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5ACFDB-C5C8-9E45-9DA2-BCF559E10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7B3BBBE-117B-D74A-8E91-6BE19885C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07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88697-E946-E546-A9C0-0EA9F2D57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E8BD15C-17A1-DC4E-8367-7C57AF401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E4683E-C86D-204C-8393-83F0D12A9B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FF0048-8C85-314A-A73D-AF0CE9557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752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F8808EE-6CFF-3145-A57F-A0FCF824D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82294FA-4C2E-B046-9E78-03531BDAB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ECC212-5842-464A-965C-D9E8D5B8B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619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6D88FB-EC7F-FD48-A30D-5BB44A77EB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9F69A3-0120-D54C-B0C5-DA526C06AA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AD41E5-ECF1-6841-AFD9-FA7ABEBB1A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3263F1-F0D7-1840-8A9C-CC8D4355F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C88B1F-707E-0849-A742-4D1D6564C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3A0377-FA1E-9F45-8BFD-2BD1C0A6F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412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3C3CD5-E234-D345-8BFD-DA0FA2FCB6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C61B95-8801-9848-A82A-47997AB5AC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24F9E6-4CD5-E744-96EC-126805B13E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57031D-0234-5C4A-8986-609DFD3BC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AB8CF4-9CCE-3246-AB83-09F383CF4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D5F058-0DAC-EC43-A4E0-502797A5D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37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960004-A33D-AB4A-A6DD-DFFC35527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D331C5-9537-6540-868D-845B28793C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7F71C2-2F73-3B45-87DD-D85A7D8322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18FF51-AD92-9A41-972C-B9E184C75B9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C7B671-3397-A641-9452-AC71007C10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1039DC-791F-A744-ABDF-8F74762492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316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bc.co.uk/teach/school-radio/assemblies-ks1-ks2-treasure-champs-17-responsibility-two-sons/zxhfb7h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www.youtube.com/watch?v=4yzN0fUxjkQ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www.popuk.org/membership-songs#block-90d33297b234149efb6d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0" name="Picture 12" descr="Dripless candles.">
            <a:extLst>
              <a:ext uri="{FF2B5EF4-FFF2-40B4-BE49-F238E27FC236}">
                <a16:creationId xmlns:a16="http://schemas.microsoft.com/office/drawing/2014/main" id="{7378670C-DCFE-972B-908B-71068531BA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4091" y="860347"/>
            <a:ext cx="4953000" cy="3876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80828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BE9E616-A169-06B6-70AD-DA2D5DC78B6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78000" y="1795158"/>
            <a:ext cx="7843520" cy="4270361"/>
          </a:xfrm>
          <a:prstGeom prst="rect">
            <a:avLst/>
          </a:prstGeom>
        </p:spPr>
      </p:pic>
      <p:pic>
        <p:nvPicPr>
          <p:cNvPr id="1032" name="Picture 8" descr="Play video icon in flat style. Movie icon">
            <a:hlinkClick r:id="rId3"/>
            <a:extLst>
              <a:ext uri="{FF2B5EF4-FFF2-40B4-BE49-F238E27FC236}">
                <a16:creationId xmlns:a16="http://schemas.microsoft.com/office/drawing/2014/main" id="{151D5022-4B92-D57D-FC7A-87D5BC75FB3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371"/>
          <a:stretch/>
        </p:blipFill>
        <p:spPr bwMode="auto">
          <a:xfrm>
            <a:off x="9997440" y="353922"/>
            <a:ext cx="1559878" cy="1647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52309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Play video icon in flat style. Movie icon">
            <a:hlinkClick r:id="rId2"/>
            <a:extLst>
              <a:ext uri="{FF2B5EF4-FFF2-40B4-BE49-F238E27FC236}">
                <a16:creationId xmlns:a16="http://schemas.microsoft.com/office/drawing/2014/main" id="{457A7FE6-90CC-453A-A572-1982C40A672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371"/>
          <a:stretch/>
        </p:blipFill>
        <p:spPr bwMode="auto">
          <a:xfrm>
            <a:off x="9997440" y="353922"/>
            <a:ext cx="1559878" cy="1647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66239D41-2FAD-C337-C83B-440FA781A5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3488" y="863586"/>
            <a:ext cx="8244396" cy="4637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47795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0" name="Picture 12" descr="Kids helping at home clipart ">
            <a:extLst>
              <a:ext uri="{FF2B5EF4-FFF2-40B4-BE49-F238E27FC236}">
                <a16:creationId xmlns:a16="http://schemas.microsoft.com/office/drawing/2014/main" id="{51C33C77-457F-05BB-BD2B-137B8C9D235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72824" y="622961"/>
            <a:ext cx="5345203" cy="2533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A little boy crying and a girl comforting him">
            <a:extLst>
              <a:ext uri="{FF2B5EF4-FFF2-40B4-BE49-F238E27FC236}">
                <a16:creationId xmlns:a16="http://schemas.microsoft.com/office/drawing/2014/main" id="{7C2FCACB-9D7D-736E-9CBE-31BB7421C08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57789" y="3524435"/>
            <a:ext cx="2999471" cy="244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Everyone loves granny, grandmother with grandchilren and pets, colorful vector clipart">
            <a:extLst>
              <a:ext uri="{FF2B5EF4-FFF2-40B4-BE49-F238E27FC236}">
                <a16:creationId xmlns:a16="http://schemas.microsoft.com/office/drawing/2014/main" id="{1BDD0A44-270B-E0D0-01DD-35E458DD35A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33348" y="3715413"/>
            <a:ext cx="2602143" cy="2252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Kids spring activities royalty free illustration">
            <a:extLst>
              <a:ext uri="{FF2B5EF4-FFF2-40B4-BE49-F238E27FC236}">
                <a16:creationId xmlns:a16="http://schemas.microsoft.com/office/drawing/2014/main" id="{A1E0298F-4F29-4DCE-430A-D04A804167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739" y="46823"/>
            <a:ext cx="4730318" cy="3382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Kids and Pets">
            <a:extLst>
              <a:ext uri="{FF2B5EF4-FFF2-40B4-BE49-F238E27FC236}">
                <a16:creationId xmlns:a16="http://schemas.microsoft.com/office/drawing/2014/main" id="{2E04E44E-514E-3882-D4BF-FF65217F02F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223898" y="3281084"/>
            <a:ext cx="2901135" cy="2325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4145F3E-C20C-91E3-1980-927D96D63AF1}"/>
              </a:ext>
            </a:extLst>
          </p:cNvPr>
          <p:cNvSpPr/>
          <p:nvPr/>
        </p:nvSpPr>
        <p:spPr>
          <a:xfrm>
            <a:off x="9136218" y="3039955"/>
            <a:ext cx="789017" cy="1132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2" descr="Kids presenting their drawings">
            <a:extLst>
              <a:ext uri="{FF2B5EF4-FFF2-40B4-BE49-F238E27FC236}">
                <a16:creationId xmlns:a16="http://schemas.microsoft.com/office/drawing/2014/main" id="{59F27AAF-94D1-FF5F-401B-0445F8B53D0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79200" y="3281084"/>
            <a:ext cx="1903318" cy="2687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62799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730D1CC-7CD9-0DA0-D960-4548C5561AAD}"/>
              </a:ext>
            </a:extLst>
          </p:cNvPr>
          <p:cNvSpPr txBox="1"/>
          <p:nvPr/>
        </p:nvSpPr>
        <p:spPr>
          <a:xfrm>
            <a:off x="2574524" y="5353234"/>
            <a:ext cx="7439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/>
              <a:t>What can we do?</a:t>
            </a:r>
          </a:p>
        </p:txBody>
      </p:sp>
      <p:pic>
        <p:nvPicPr>
          <p:cNvPr id="3078" name="Picture 6" descr="Kids round the Globe">
            <a:extLst>
              <a:ext uri="{FF2B5EF4-FFF2-40B4-BE49-F238E27FC236}">
                <a16:creationId xmlns:a16="http://schemas.microsoft.com/office/drawing/2014/main" id="{27C19441-F54A-4E54-B38F-CECC690FBED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286000" y="531365"/>
            <a:ext cx="7620000" cy="4688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38387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C746037-DD6C-8D28-A780-73B7362B696C}"/>
              </a:ext>
            </a:extLst>
          </p:cNvPr>
          <p:cNvSpPr txBox="1"/>
          <p:nvPr/>
        </p:nvSpPr>
        <p:spPr>
          <a:xfrm>
            <a:off x="3047260" y="3108054"/>
            <a:ext cx="60945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https://www.popuk.org/membership-songs#block-90d33297b234149efb6d</a:t>
            </a:r>
          </a:p>
        </p:txBody>
      </p:sp>
      <p:pic>
        <p:nvPicPr>
          <p:cNvPr id="7" name="Picture 8" descr="Play video icon in flat style. Movie icon">
            <a:hlinkClick r:id="rId2"/>
            <a:extLst>
              <a:ext uri="{FF2B5EF4-FFF2-40B4-BE49-F238E27FC236}">
                <a16:creationId xmlns:a16="http://schemas.microsoft.com/office/drawing/2014/main" id="{08D55246-5A6C-186D-1093-058D491E6F5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371"/>
          <a:stretch/>
        </p:blipFill>
        <p:spPr bwMode="auto">
          <a:xfrm>
            <a:off x="9997440" y="353922"/>
            <a:ext cx="1559878" cy="1647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AB2127A-76E2-545C-2F62-D8AADB6E69B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80225" y="1165193"/>
            <a:ext cx="7785717" cy="4527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4135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8E4131D-5AB5-4D42-6622-B2949FE1C081}"/>
              </a:ext>
            </a:extLst>
          </p:cNvPr>
          <p:cNvSpPr txBox="1"/>
          <p:nvPr/>
        </p:nvSpPr>
        <p:spPr>
          <a:xfrm>
            <a:off x="1091212" y="1191269"/>
            <a:ext cx="5567039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Dear God,</a:t>
            </a:r>
            <a:endParaRPr lang="en-GB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Thank you that you made us, and you love us whatever we do.</a:t>
            </a:r>
          </a:p>
          <a:p>
            <a:endParaRPr lang="en-GB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Please help us to be responsible citizens,</a:t>
            </a:r>
            <a:endParaRPr lang="en-GB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 home, in school, and in the wider world.</a:t>
            </a:r>
          </a:p>
          <a:p>
            <a:endParaRPr lang="en-GB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Help us to choose the right thing and be gamechangers.</a:t>
            </a:r>
          </a:p>
          <a:p>
            <a:r>
              <a:rPr lang="en-GB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Amen.</a:t>
            </a:r>
            <a:endParaRPr lang="en-GB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150" name="Picture 6">
            <a:extLst>
              <a:ext uri="{FF2B5EF4-FFF2-40B4-BE49-F238E27FC236}">
                <a16:creationId xmlns:a16="http://schemas.microsoft.com/office/drawing/2014/main" id="{CDF5C5C7-C320-1F64-C4B3-B44B05FBFD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60237" y="1327931"/>
            <a:ext cx="5009751" cy="2826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42914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BEB5C68A-61BB-4D40-9696-28D5C32EE239}" vid="{6709E68C-0A3E-AB4D-BC45-2D9D20EC0069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c15c9f3-89de-41f0-808e-0d6a6779343a" xsi:nil="true"/>
    <lcf76f155ced4ddcb4097134ff3c332f xmlns="2f116d5b-396f-4e4a-83ba-9442a2ac4a70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C039752084F974F8A936374EF80F060" ma:contentTypeVersion="14" ma:contentTypeDescription="Create a new document." ma:contentTypeScope="" ma:versionID="c895edf7f43449610de687d49b2d08ed">
  <xsd:schema xmlns:xsd="http://www.w3.org/2001/XMLSchema" xmlns:xs="http://www.w3.org/2001/XMLSchema" xmlns:p="http://schemas.microsoft.com/office/2006/metadata/properties" xmlns:ns2="2f116d5b-396f-4e4a-83ba-9442a2ac4a70" xmlns:ns3="ac15c9f3-89de-41f0-808e-0d6a6779343a" targetNamespace="http://schemas.microsoft.com/office/2006/metadata/properties" ma:root="true" ma:fieldsID="8a00ceb878bb2a6c8a00e10eda10ddef" ns2:_="" ns3:_="">
    <xsd:import namespace="2f116d5b-396f-4e4a-83ba-9442a2ac4a70"/>
    <xsd:import namespace="ac15c9f3-89de-41f0-808e-0d6a6779343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bjectDetectorVersion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116d5b-396f-4e4a-83ba-9442a2ac4a7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206aabbe-596b-4e13-ae27-cd64ca0bc19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15c9f3-89de-41f0-808e-0d6a6779343a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0e0d2ad1-54e3-4a9c-a987-51603e5c7a31}" ma:internalName="TaxCatchAll" ma:showField="CatchAllData" ma:web="ac15c9f3-89de-41f0-808e-0d6a6779343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1E33B80-1F35-4175-8332-52880D68EAF2}">
  <ds:schemaRefs>
    <ds:schemaRef ds:uri="http://schemas.microsoft.com/office/2006/metadata/properties"/>
    <ds:schemaRef ds:uri="http://schemas.microsoft.com/office/infopath/2007/PartnerControls"/>
    <ds:schemaRef ds:uri="ac15c9f3-89de-41f0-808e-0d6a6779343a"/>
    <ds:schemaRef ds:uri="2f116d5b-396f-4e4a-83ba-9442a2ac4a70"/>
  </ds:schemaRefs>
</ds:datastoreItem>
</file>

<file path=customXml/itemProps2.xml><?xml version="1.0" encoding="utf-8"?>
<ds:datastoreItem xmlns:ds="http://schemas.openxmlformats.org/officeDocument/2006/customXml" ds:itemID="{2DE50E9B-3B0A-4E88-AEE8-B62091386B6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F8AAAAF-C374-448F-A1A6-4E66707C507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116d5b-396f-4e4a-83ba-9442a2ac4a70"/>
    <ds:schemaRef ds:uri="ac15c9f3-89de-41f0-808e-0d6a6779343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</Words>
  <Application>Microsoft Office PowerPoint</Application>
  <PresentationFormat>Widescreen</PresentationFormat>
  <Paragraphs>10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Church of England  Schools Leadership Induction 28th September 2022</dc:title>
  <dc:creator>Richard Wharton</dc:creator>
  <cp:lastModifiedBy>Robert Sanders</cp:lastModifiedBy>
  <cp:revision>95</cp:revision>
  <dcterms:created xsi:type="dcterms:W3CDTF">2022-09-27T14:25:11Z</dcterms:created>
  <dcterms:modified xsi:type="dcterms:W3CDTF">2023-12-04T11:19:00Z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0x0101003C039752084F974F8A936374EF80F060</vt:lpwstr>
  </property>
</Properties>
</file>