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511" r:id="rId5"/>
    <p:sldId id="519" r:id="rId6"/>
    <p:sldId id="518" r:id="rId7"/>
    <p:sldId id="520" r:id="rId8"/>
    <p:sldId id="521" r:id="rId9"/>
    <p:sldId id="516" r:id="rId10"/>
    <p:sldId id="51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724D"/>
    <a:srgbClr val="534C15"/>
    <a:srgbClr val="7B701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9CFCF8-DAEA-4F2D-BED3-57FECC25868D}" v="1" dt="2023-12-04T11:19:18.2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86" d="100"/>
          <a:sy n="86" d="100"/>
        </p:scale>
        <p:origin x="33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8cmppSIQUX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hyperlink" Target="https://www.youtube.com/watch?v=SWDgdPiNpz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popuk.org/membership-songs#block-90d33297b234149efb6d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Dripless candles.">
            <a:extLst>
              <a:ext uri="{FF2B5EF4-FFF2-40B4-BE49-F238E27FC236}">
                <a16:creationId xmlns:a16="http://schemas.microsoft.com/office/drawing/2014/main" id="{7378670C-DCFE-972B-908B-71068531B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4091" y="860347"/>
            <a:ext cx="4953000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08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0EE08166-012B-65AF-095A-319B109EB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5441" y="834500"/>
            <a:ext cx="7321118" cy="549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779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4145F3E-C20C-91E3-1980-927D96D63AF1}"/>
              </a:ext>
            </a:extLst>
          </p:cNvPr>
          <p:cNvSpPr/>
          <p:nvPr/>
        </p:nvSpPr>
        <p:spPr>
          <a:xfrm>
            <a:off x="9136218" y="3039955"/>
            <a:ext cx="789017" cy="1132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C8BBBF-C2FB-BCB1-0F9F-284F759A1D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220" y="479395"/>
            <a:ext cx="4594690" cy="2743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90B3DB-6F43-18B0-0842-571B5EC1ECFC}"/>
              </a:ext>
            </a:extLst>
          </p:cNvPr>
          <p:cNvSpPr txBox="1"/>
          <p:nvPr/>
        </p:nvSpPr>
        <p:spPr>
          <a:xfrm>
            <a:off x="1145220" y="3542190"/>
            <a:ext cx="4594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3"/>
              </a:rPr>
              <a:t>Saddleback Kids, Jesus Heals a Paralysed Man</a:t>
            </a:r>
            <a:r>
              <a:rPr lang="en-GB" dirty="0"/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0E79E9-D051-4DE2-0E43-35632194BEF2}"/>
              </a:ext>
            </a:extLst>
          </p:cNvPr>
          <p:cNvSpPr txBox="1"/>
          <p:nvPr/>
        </p:nvSpPr>
        <p:spPr>
          <a:xfrm>
            <a:off x="7368466" y="3521438"/>
            <a:ext cx="4468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4"/>
              </a:rPr>
              <a:t>God’s Story: Jesus Heals a Man.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7D0B04C-2D6D-7711-EFFD-3AF32CEC49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2092" y="479395"/>
            <a:ext cx="4953740" cy="275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279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30D1CC-7CD9-0DA0-D960-4548C5561AAD}"/>
              </a:ext>
            </a:extLst>
          </p:cNvPr>
          <p:cNvSpPr txBox="1"/>
          <p:nvPr/>
        </p:nvSpPr>
        <p:spPr>
          <a:xfrm>
            <a:off x="2574524" y="5353234"/>
            <a:ext cx="7439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What can we do?</a:t>
            </a:r>
          </a:p>
        </p:txBody>
      </p:sp>
      <p:pic>
        <p:nvPicPr>
          <p:cNvPr id="3078" name="Picture 6" descr="Kids round the Globe">
            <a:extLst>
              <a:ext uri="{FF2B5EF4-FFF2-40B4-BE49-F238E27FC236}">
                <a16:creationId xmlns:a16="http://schemas.microsoft.com/office/drawing/2014/main" id="{27C19441-F54A-4E54-B38F-CECC690FBE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6000" y="531365"/>
            <a:ext cx="7620000" cy="468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98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lags with &quot;Who; When; Where; What: Why&quot;">
            <a:extLst>
              <a:ext uri="{FF2B5EF4-FFF2-40B4-BE49-F238E27FC236}">
                <a16:creationId xmlns:a16="http://schemas.microsoft.com/office/drawing/2014/main" id="{24718125-5B2A-5ED3-AF81-35ADC1D89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3152" y="498813"/>
            <a:ext cx="6825695" cy="5119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948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C746037-DD6C-8D28-A780-73B7362B696C}"/>
              </a:ext>
            </a:extLst>
          </p:cNvPr>
          <p:cNvSpPr txBox="1"/>
          <p:nvPr/>
        </p:nvSpPr>
        <p:spPr>
          <a:xfrm>
            <a:off x="3047260" y="3108054"/>
            <a:ext cx="60945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https://www.popuk.org/membership-songs#block-90d33297b234149efb6d</a:t>
            </a:r>
          </a:p>
        </p:txBody>
      </p:sp>
      <p:pic>
        <p:nvPicPr>
          <p:cNvPr id="7" name="Picture 8" descr="Play video icon in flat style. Movie icon">
            <a:hlinkClick r:id="rId2"/>
            <a:extLst>
              <a:ext uri="{FF2B5EF4-FFF2-40B4-BE49-F238E27FC236}">
                <a16:creationId xmlns:a16="http://schemas.microsoft.com/office/drawing/2014/main" id="{08D55246-5A6C-186D-1093-058D491E6F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B2127A-76E2-545C-2F62-D8AADB6E69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0225" y="1165193"/>
            <a:ext cx="7785717" cy="452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413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E4131D-5AB5-4D42-6622-B2949FE1C081}"/>
              </a:ext>
            </a:extLst>
          </p:cNvPr>
          <p:cNvSpPr txBox="1"/>
          <p:nvPr/>
        </p:nvSpPr>
        <p:spPr>
          <a:xfrm>
            <a:off x="1091212" y="1191269"/>
            <a:ext cx="5567039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Dear God,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 that you made us, and you love us whatever we do.</a:t>
            </a:r>
          </a:p>
          <a:p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Please help us to be responsible citizens,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home, in school, and in the wider world.</a:t>
            </a:r>
          </a:p>
          <a:p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Help us to choose the right thing and be gamechangers.</a:t>
            </a: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Amen.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CDF5C5C7-C320-1F64-C4B3-B44B05FBF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0237" y="1327931"/>
            <a:ext cx="5009751" cy="282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291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4" ma:contentTypeDescription="Create a new document." ma:contentTypeScope="" ma:versionID="c895edf7f43449610de687d49b2d08ed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8a00ceb878bb2a6c8a00e10eda10ddef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E01DA23-F7C9-49CB-AABF-2AF6B77FFED2}">
  <ds:schemaRefs>
    <ds:schemaRef ds:uri="http://schemas.microsoft.com/office/2006/metadata/properties"/>
    <ds:schemaRef ds:uri="http://schemas.microsoft.com/office/infopath/2007/PartnerControls"/>
    <ds:schemaRef ds:uri="ac15c9f3-89de-41f0-808e-0d6a6779343a"/>
    <ds:schemaRef ds:uri="2f116d5b-396f-4e4a-83ba-9442a2ac4a70"/>
  </ds:schemaRefs>
</ds:datastoreItem>
</file>

<file path=customXml/itemProps2.xml><?xml version="1.0" encoding="utf-8"?>
<ds:datastoreItem xmlns:ds="http://schemas.openxmlformats.org/officeDocument/2006/customXml" ds:itemID="{5CCC5050-51B7-4CDD-A93E-25A227BF82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A5F33B1-4281-45C3-B41F-AD9C89C830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Microsoft Office PowerPoint</Application>
  <PresentationFormat>Widescreen</PresentationFormat>
  <Paragraphs>12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97</cp:revision>
  <dcterms:created xsi:type="dcterms:W3CDTF">2022-09-27T14:25:11Z</dcterms:created>
  <dcterms:modified xsi:type="dcterms:W3CDTF">2023-12-04T11:19:18Z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</Properties>
</file>