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511" r:id="rId5"/>
    <p:sldId id="522" r:id="rId6"/>
    <p:sldId id="519" r:id="rId7"/>
    <p:sldId id="518" r:id="rId8"/>
    <p:sldId id="52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24D"/>
    <a:srgbClr val="534C15"/>
    <a:srgbClr val="7B701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2938BB-9BEA-4B63-9CEE-86C3E657A2CA}" v="1" dt="2023-12-08T10:35:53.7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youtube.com/watch?v=4yzN0fUxjkQ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Dripless candles.">
            <a:extLst>
              <a:ext uri="{FF2B5EF4-FFF2-40B4-BE49-F238E27FC236}">
                <a16:creationId xmlns:a16="http://schemas.microsoft.com/office/drawing/2014/main" id="{7378670C-DCFE-972B-908B-71068531B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4091" y="860347"/>
            <a:ext cx="4953000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8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Cartoon Dog Vector Clip Art - Free Vectors">
            <a:extLst>
              <a:ext uri="{FF2B5EF4-FFF2-40B4-BE49-F238E27FC236}">
                <a16:creationId xmlns:a16="http://schemas.microsoft.com/office/drawing/2014/main" id="{0FA09138-7D0D-40FE-AEE9-DF9F5C132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760" y="787400"/>
            <a:ext cx="3972560" cy="397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hite rabbit cartoon on white background 3252982 Vector Art at Vecteezy">
            <a:extLst>
              <a:ext uri="{FF2B5EF4-FFF2-40B4-BE49-F238E27FC236}">
                <a16:creationId xmlns:a16="http://schemas.microsoft.com/office/drawing/2014/main" id="{C5D48A94-FB8D-55E4-0EFE-69C16096E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7406" y="1125220"/>
            <a:ext cx="3517188" cy="344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Zookeeper Cliparts, Download Free Zookeeper Cliparts png images ...">
            <a:extLst>
              <a:ext uri="{FF2B5EF4-FFF2-40B4-BE49-F238E27FC236}">
                <a16:creationId xmlns:a16="http://schemas.microsoft.com/office/drawing/2014/main" id="{238E7359-8922-6E50-DC58-18AB2713F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9966" y="995680"/>
            <a:ext cx="3771924" cy="370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93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Play video icon in flat style. Movie icon">
            <a:hlinkClick r:id="rId2"/>
            <a:extLst>
              <a:ext uri="{FF2B5EF4-FFF2-40B4-BE49-F238E27FC236}">
                <a16:creationId xmlns:a16="http://schemas.microsoft.com/office/drawing/2014/main" id="{457A7FE6-90CC-453A-A572-1982C40A67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6239D41-2FAD-C337-C83B-440FA781A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3488" y="863586"/>
            <a:ext cx="8244396" cy="463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779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Kids helping at home clipart ">
            <a:extLst>
              <a:ext uri="{FF2B5EF4-FFF2-40B4-BE49-F238E27FC236}">
                <a16:creationId xmlns:a16="http://schemas.microsoft.com/office/drawing/2014/main" id="{51C33C77-457F-05BB-BD2B-137B8C9D23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2824" y="622961"/>
            <a:ext cx="5345203" cy="2533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A little boy crying and a girl comforting him">
            <a:extLst>
              <a:ext uri="{FF2B5EF4-FFF2-40B4-BE49-F238E27FC236}">
                <a16:creationId xmlns:a16="http://schemas.microsoft.com/office/drawing/2014/main" id="{7C2FCACB-9D7D-736E-9CBE-31BB7421C0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57789" y="3524435"/>
            <a:ext cx="2999471" cy="24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Everyone loves granny, grandmother with grandchilren and pets, colorful vector clipart">
            <a:extLst>
              <a:ext uri="{FF2B5EF4-FFF2-40B4-BE49-F238E27FC236}">
                <a16:creationId xmlns:a16="http://schemas.microsoft.com/office/drawing/2014/main" id="{1BDD0A44-270B-E0D0-01DD-35E458DD35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33348" y="3715413"/>
            <a:ext cx="2602143" cy="225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Kids spring activities royalty free illustration">
            <a:extLst>
              <a:ext uri="{FF2B5EF4-FFF2-40B4-BE49-F238E27FC236}">
                <a16:creationId xmlns:a16="http://schemas.microsoft.com/office/drawing/2014/main" id="{A1E0298F-4F29-4DCE-430A-D04A80416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739" y="46823"/>
            <a:ext cx="4730318" cy="338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Kids and Pets">
            <a:extLst>
              <a:ext uri="{FF2B5EF4-FFF2-40B4-BE49-F238E27FC236}">
                <a16:creationId xmlns:a16="http://schemas.microsoft.com/office/drawing/2014/main" id="{2E04E44E-514E-3882-D4BF-FF65217F02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23898" y="3281084"/>
            <a:ext cx="2901135" cy="232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145F3E-C20C-91E3-1980-927D96D63AF1}"/>
              </a:ext>
            </a:extLst>
          </p:cNvPr>
          <p:cNvSpPr/>
          <p:nvPr/>
        </p:nvSpPr>
        <p:spPr>
          <a:xfrm>
            <a:off x="9136218" y="3039955"/>
            <a:ext cx="789017" cy="1132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2" descr="Kids presenting their drawings">
            <a:extLst>
              <a:ext uri="{FF2B5EF4-FFF2-40B4-BE49-F238E27FC236}">
                <a16:creationId xmlns:a16="http://schemas.microsoft.com/office/drawing/2014/main" id="{59F27AAF-94D1-FF5F-401B-0445F8B53D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9200" y="3281084"/>
            <a:ext cx="1903318" cy="26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279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30D1CC-7CD9-0DA0-D960-4548C5561AAD}"/>
              </a:ext>
            </a:extLst>
          </p:cNvPr>
          <p:cNvSpPr txBox="1"/>
          <p:nvPr/>
        </p:nvSpPr>
        <p:spPr>
          <a:xfrm>
            <a:off x="2574524" y="5353234"/>
            <a:ext cx="7439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What can we do?</a:t>
            </a:r>
          </a:p>
        </p:txBody>
      </p:sp>
      <p:pic>
        <p:nvPicPr>
          <p:cNvPr id="3078" name="Picture 6" descr="Kids round the Globe">
            <a:extLst>
              <a:ext uri="{FF2B5EF4-FFF2-40B4-BE49-F238E27FC236}">
                <a16:creationId xmlns:a16="http://schemas.microsoft.com/office/drawing/2014/main" id="{27C19441-F54A-4E54-B38F-CECC690FBE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6000" y="531365"/>
            <a:ext cx="7620000" cy="468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98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A891165-0F01-47B1-96A9-855AF38CB4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9D6F4E-441D-48EB-8EE6-3D5D02826401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customXml/itemProps3.xml><?xml version="1.0" encoding="utf-8"?>
<ds:datastoreItem xmlns:ds="http://schemas.openxmlformats.org/officeDocument/2006/customXml" ds:itemID="{1CEC0D69-C104-4814-8717-7A935B88E2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Widescreen</PresentationFormat>
  <Paragraphs>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102</cp:revision>
  <dcterms:created xsi:type="dcterms:W3CDTF">2022-09-27T14:25:11Z</dcterms:created>
  <dcterms:modified xsi:type="dcterms:W3CDTF">2023-12-08T10:36:04Z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</Properties>
</file>