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511" r:id="rId5"/>
    <p:sldId id="519" r:id="rId6"/>
    <p:sldId id="51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3C2725-C9CB-43E4-B7C5-AF910A1EA9C9}" v="2" dt="2023-12-08T10:35:28.8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youtube.com/watch?v=4yzN0fUxjkQ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Dripless candles.">
            <a:extLst>
              <a:ext uri="{FF2B5EF4-FFF2-40B4-BE49-F238E27FC236}">
                <a16:creationId xmlns:a16="http://schemas.microsoft.com/office/drawing/2014/main" id="{7378670C-DCFE-972B-908B-71068531B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091" y="860347"/>
            <a:ext cx="495300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457A7FE6-90CC-453A-A572-1982C40A67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6239D41-2FAD-C337-C83B-440FA781A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3488" y="863586"/>
            <a:ext cx="8244396" cy="463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779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Kids helping at home clipart ">
            <a:extLst>
              <a:ext uri="{FF2B5EF4-FFF2-40B4-BE49-F238E27FC236}">
                <a16:creationId xmlns:a16="http://schemas.microsoft.com/office/drawing/2014/main" id="{51C33C77-457F-05BB-BD2B-137B8C9D23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2824" y="622961"/>
            <a:ext cx="5345203" cy="2533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A little boy crying and a girl comforting him">
            <a:extLst>
              <a:ext uri="{FF2B5EF4-FFF2-40B4-BE49-F238E27FC236}">
                <a16:creationId xmlns:a16="http://schemas.microsoft.com/office/drawing/2014/main" id="{7C2FCACB-9D7D-736E-9CBE-31BB7421C0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57789" y="3524435"/>
            <a:ext cx="2999471" cy="24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Everyone loves granny, grandmother with grandchilren and pets, colorful vector clipart">
            <a:extLst>
              <a:ext uri="{FF2B5EF4-FFF2-40B4-BE49-F238E27FC236}">
                <a16:creationId xmlns:a16="http://schemas.microsoft.com/office/drawing/2014/main" id="{1BDD0A44-270B-E0D0-01DD-35E458DD35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33348" y="3715413"/>
            <a:ext cx="2602143" cy="225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Kids spring activities royalty free illustration">
            <a:extLst>
              <a:ext uri="{FF2B5EF4-FFF2-40B4-BE49-F238E27FC236}">
                <a16:creationId xmlns:a16="http://schemas.microsoft.com/office/drawing/2014/main" id="{A1E0298F-4F29-4DCE-430A-D04A80416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739" y="46823"/>
            <a:ext cx="4730318" cy="338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Kids and Pets">
            <a:extLst>
              <a:ext uri="{FF2B5EF4-FFF2-40B4-BE49-F238E27FC236}">
                <a16:creationId xmlns:a16="http://schemas.microsoft.com/office/drawing/2014/main" id="{2E04E44E-514E-3882-D4BF-FF65217F0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23898" y="3281084"/>
            <a:ext cx="2901135" cy="232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145F3E-C20C-91E3-1980-927D96D63AF1}"/>
              </a:ext>
            </a:extLst>
          </p:cNvPr>
          <p:cNvSpPr/>
          <p:nvPr/>
        </p:nvSpPr>
        <p:spPr>
          <a:xfrm>
            <a:off x="9136218" y="3039955"/>
            <a:ext cx="789017" cy="113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2" descr="Kids presenting their drawings">
            <a:extLst>
              <a:ext uri="{FF2B5EF4-FFF2-40B4-BE49-F238E27FC236}">
                <a16:creationId xmlns:a16="http://schemas.microsoft.com/office/drawing/2014/main" id="{59F27AAF-94D1-FF5F-401B-0445F8B53D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9200" y="3281084"/>
            <a:ext cx="1903318" cy="26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279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F11CAC-23D5-4279-9763-B3699FBB6DF3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2.xml><?xml version="1.0" encoding="utf-8"?>
<ds:datastoreItem xmlns:ds="http://schemas.openxmlformats.org/officeDocument/2006/customXml" ds:itemID="{7C708264-6530-4672-ADA8-E4B28AD827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3AB4E5-729F-48AE-A563-31AB82AF54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96</cp:revision>
  <dcterms:created xsi:type="dcterms:W3CDTF">2022-09-27T14:25:11Z</dcterms:created>
  <dcterms:modified xsi:type="dcterms:W3CDTF">2023-12-08T10:35:33Z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</Properties>
</file>