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308F5A-A5A9-A2CB-7BB6-F11CCFA189ED}" v="415" dt="2023-09-21T11:04:48.258"/>
    <p1510:client id="{5D590165-DFA7-DA91-5A4B-9335B6718824}" v="26" dt="2023-09-19T12:48:38.164"/>
    <p1510:client id="{6AA20A55-D514-5D0A-2E9C-3618A061E245}" v="168" dt="2023-09-20T10:38:20.153"/>
    <p1510:client id="{881356E8-45EA-0A7A-1A94-696CE27B567D}" v="14" dt="2023-09-20T09:45:56.621"/>
    <p1510:client id="{F5B160DB-28F5-4DF4-A87D-50922C2DD6A9}" v="1" dt="2023-09-20T09:47:10.9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anders" userId="S::robert.sanders@portsmouth.anglican.org::2099a037-7b68-439e-9557-347cab38f0d9" providerId="AD" clId="Web-{5D590165-DFA7-DA91-5A4B-9335B6718824}"/>
    <pc:docChg chg="modSld">
      <pc:chgData name="Robert Sanders" userId="S::robert.sanders@portsmouth.anglican.org::2099a037-7b68-439e-9557-347cab38f0d9" providerId="AD" clId="Web-{5D590165-DFA7-DA91-5A4B-9335B6718824}" dt="2023-09-19T12:48:38.164" v="14" actId="20577"/>
      <pc:docMkLst>
        <pc:docMk/>
      </pc:docMkLst>
      <pc:sldChg chg="addSp modSp">
        <pc:chgData name="Robert Sanders" userId="S::robert.sanders@portsmouth.anglican.org::2099a037-7b68-439e-9557-347cab38f0d9" providerId="AD" clId="Web-{5D590165-DFA7-DA91-5A4B-9335B6718824}" dt="2023-09-19T12:48:38.164" v="14" actId="20577"/>
        <pc:sldMkLst>
          <pc:docMk/>
          <pc:sldMk cId="1129133523" sldId="256"/>
        </pc:sldMkLst>
        <pc:spChg chg="add mod">
          <ac:chgData name="Robert Sanders" userId="S::robert.sanders@portsmouth.anglican.org::2099a037-7b68-439e-9557-347cab38f0d9" providerId="AD" clId="Web-{5D590165-DFA7-DA91-5A4B-9335B6718824}" dt="2023-09-19T12:48:38.164" v="14" actId="20577"/>
          <ac:spMkLst>
            <pc:docMk/>
            <pc:sldMk cId="1129133523" sldId="256"/>
            <ac:spMk id="2" creationId="{381717B1-3552-BCC4-03B7-2E0E9420962B}"/>
          </ac:spMkLst>
        </pc:spChg>
        <pc:picChg chg="mod">
          <ac:chgData name="Robert Sanders" userId="S::robert.sanders@portsmouth.anglican.org::2099a037-7b68-439e-9557-347cab38f0d9" providerId="AD" clId="Web-{5D590165-DFA7-DA91-5A4B-9335B6718824}" dt="2023-09-19T12:46:26.817" v="0" actId="1076"/>
          <ac:picMkLst>
            <pc:docMk/>
            <pc:sldMk cId="1129133523" sldId="256"/>
            <ac:picMk id="5" creationId="{82F1356F-5550-287B-F5A7-38D0F3111531}"/>
          </ac:picMkLst>
        </pc:picChg>
      </pc:sldChg>
    </pc:docChg>
  </pc:docChgLst>
  <pc:docChgLst>
    <pc:chgData name="Robert Sanders" userId="S::robert.sanders@portsmouth.anglican.org::2099a037-7b68-439e-9557-347cab38f0d9" providerId="AD" clId="Web-{2E308F5A-A5A9-A2CB-7BB6-F11CCFA189ED}"/>
    <pc:docChg chg="addSld modSld sldOrd">
      <pc:chgData name="Robert Sanders" userId="S::robert.sanders@portsmouth.anglican.org::2099a037-7b68-439e-9557-347cab38f0d9" providerId="AD" clId="Web-{2E308F5A-A5A9-A2CB-7BB6-F11CCFA189ED}" dt="2023-09-21T11:04:46.133" v="248" actId="20577"/>
      <pc:docMkLst>
        <pc:docMk/>
      </pc:docMkLst>
      <pc:sldChg chg="addSp modSp ord">
        <pc:chgData name="Robert Sanders" userId="S::robert.sanders@portsmouth.anglican.org::2099a037-7b68-439e-9557-347cab38f0d9" providerId="AD" clId="Web-{2E308F5A-A5A9-A2CB-7BB6-F11CCFA189ED}" dt="2023-09-21T10:51:49.639" v="28" actId="1076"/>
        <pc:sldMkLst>
          <pc:docMk/>
          <pc:sldMk cId="1129133523" sldId="256"/>
        </pc:sldMkLst>
        <pc:spChg chg="add mod">
          <ac:chgData name="Robert Sanders" userId="S::robert.sanders@portsmouth.anglican.org::2099a037-7b68-439e-9557-347cab38f0d9" providerId="AD" clId="Web-{2E308F5A-A5A9-A2CB-7BB6-F11CCFA189ED}" dt="2023-09-21T10:51:49.639" v="28" actId="1076"/>
          <ac:spMkLst>
            <pc:docMk/>
            <pc:sldMk cId="1129133523" sldId="256"/>
            <ac:spMk id="7" creationId="{C7974522-AE6A-1756-E867-6CABD0BE9875}"/>
          </ac:spMkLst>
        </pc:spChg>
        <pc:picChg chg="mod">
          <ac:chgData name="Robert Sanders" userId="S::robert.sanders@portsmouth.anglican.org::2099a037-7b68-439e-9557-347cab38f0d9" providerId="AD" clId="Web-{2E308F5A-A5A9-A2CB-7BB6-F11CCFA189ED}" dt="2023-09-21T10:51:46.326" v="27" actId="1076"/>
          <ac:picMkLst>
            <pc:docMk/>
            <pc:sldMk cId="1129133523" sldId="256"/>
            <ac:picMk id="4" creationId="{927D24F7-0B9C-E808-16C1-437D64873E28}"/>
          </ac:picMkLst>
        </pc:picChg>
      </pc:sldChg>
      <pc:sldChg chg="delSp modSp">
        <pc:chgData name="Robert Sanders" userId="S::robert.sanders@portsmouth.anglican.org::2099a037-7b68-439e-9557-347cab38f0d9" providerId="AD" clId="Web-{2E308F5A-A5A9-A2CB-7BB6-F11CCFA189ED}" dt="2023-09-21T11:04:05.350" v="244" actId="1076"/>
        <pc:sldMkLst>
          <pc:docMk/>
          <pc:sldMk cId="1868004640" sldId="257"/>
        </pc:sldMkLst>
        <pc:spChg chg="del">
          <ac:chgData name="Robert Sanders" userId="S::robert.sanders@portsmouth.anglican.org::2099a037-7b68-439e-9557-347cab38f0d9" providerId="AD" clId="Web-{2E308F5A-A5A9-A2CB-7BB6-F11CCFA189ED}" dt="2023-09-21T10:51:57.280" v="29"/>
          <ac:spMkLst>
            <pc:docMk/>
            <pc:sldMk cId="1868004640" sldId="257"/>
            <ac:spMk id="12" creationId="{7438D225-0450-972A-0950-0812A4B97BC0}"/>
          </ac:spMkLst>
        </pc:spChg>
        <pc:spChg chg="mod">
          <ac:chgData name="Robert Sanders" userId="S::robert.sanders@portsmouth.anglican.org::2099a037-7b68-439e-9557-347cab38f0d9" providerId="AD" clId="Web-{2E308F5A-A5A9-A2CB-7BB6-F11CCFA189ED}" dt="2023-09-21T11:04:05.350" v="244" actId="1076"/>
          <ac:spMkLst>
            <pc:docMk/>
            <pc:sldMk cId="1868004640" sldId="257"/>
            <ac:spMk id="13" creationId="{5077ED6B-8DE6-A435-4488-94F8E6186D93}"/>
          </ac:spMkLst>
        </pc:spChg>
      </pc:sldChg>
      <pc:sldChg chg="delSp modSp add replId delAnim">
        <pc:chgData name="Robert Sanders" userId="S::robert.sanders@portsmouth.anglican.org::2099a037-7b68-439e-9557-347cab38f0d9" providerId="AD" clId="Web-{2E308F5A-A5A9-A2CB-7BB6-F11CCFA189ED}" dt="2023-09-21T11:04:46.133" v="248" actId="20577"/>
        <pc:sldMkLst>
          <pc:docMk/>
          <pc:sldMk cId="4176936525" sldId="258"/>
        </pc:sldMkLst>
        <pc:spChg chg="mod">
          <ac:chgData name="Robert Sanders" userId="S::robert.sanders@portsmouth.anglican.org::2099a037-7b68-439e-9557-347cab38f0d9" providerId="AD" clId="Web-{2E308F5A-A5A9-A2CB-7BB6-F11CCFA189ED}" dt="2023-09-21T11:04:46.133" v="248" actId="20577"/>
          <ac:spMkLst>
            <pc:docMk/>
            <pc:sldMk cId="4176936525" sldId="258"/>
            <ac:spMk id="11" creationId="{464A64FD-BE6C-D796-6BF5-3B19B27D4B35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48:24.945" v="4"/>
          <ac:spMkLst>
            <pc:docMk/>
            <pc:sldMk cId="4176936525" sldId="258"/>
            <ac:spMk id="13" creationId="{5077ED6B-8DE6-A435-4488-94F8E6186D93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48:24.945" v="3"/>
          <ac:spMkLst>
            <pc:docMk/>
            <pc:sldMk cId="4176936525" sldId="258"/>
            <ac:spMk id="14" creationId="{CAC87CAC-4A99-2CD7-19E0-99FBD45AC301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48:24.945" v="2"/>
          <ac:spMkLst>
            <pc:docMk/>
            <pc:sldMk cId="4176936525" sldId="258"/>
            <ac:spMk id="15" creationId="{243C0992-828E-C705-4FD6-AFFC1A6E90CD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48:27.992" v="5"/>
          <ac:spMkLst>
            <pc:docMk/>
            <pc:sldMk cId="4176936525" sldId="258"/>
            <ac:spMk id="16" creationId="{5B2BCCD2-0FC9-50AB-FA4D-3336D4FBCA69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48:24.945" v="1"/>
          <ac:spMkLst>
            <pc:docMk/>
            <pc:sldMk cId="4176936525" sldId="258"/>
            <ac:spMk id="17" creationId="{8AC9850A-E621-A5F2-8DDB-31BAEED7FC46}"/>
          </ac:spMkLst>
        </pc:spChg>
      </pc:sldChg>
      <pc:sldChg chg="addSp delSp modSp add replId">
        <pc:chgData name="Robert Sanders" userId="S::robert.sanders@portsmouth.anglican.org::2099a037-7b68-439e-9557-347cab38f0d9" providerId="AD" clId="Web-{2E308F5A-A5A9-A2CB-7BB6-F11CCFA189ED}" dt="2023-09-21T11:00:26.015" v="153" actId="1076"/>
        <pc:sldMkLst>
          <pc:docMk/>
          <pc:sldMk cId="498891492" sldId="259"/>
        </pc:sldMkLst>
        <pc:spChg chg="add mod">
          <ac:chgData name="Robert Sanders" userId="S::robert.sanders@portsmouth.anglican.org::2099a037-7b68-439e-9557-347cab38f0d9" providerId="AD" clId="Web-{2E308F5A-A5A9-A2CB-7BB6-F11CCFA189ED}" dt="2023-09-21T11:00:26.015" v="153" actId="1076"/>
          <ac:spMkLst>
            <pc:docMk/>
            <pc:sldMk cId="498891492" sldId="259"/>
            <ac:spMk id="3" creationId="{53FE6359-EB65-713D-1974-7D3C37EF90E8}"/>
          </ac:spMkLst>
        </pc:spChg>
        <pc:spChg chg="del">
          <ac:chgData name="Robert Sanders" userId="S::robert.sanders@portsmouth.anglican.org::2099a037-7b68-439e-9557-347cab38f0d9" providerId="AD" clId="Web-{2E308F5A-A5A9-A2CB-7BB6-F11CCFA189ED}" dt="2023-09-21T10:54:37.238" v="91"/>
          <ac:spMkLst>
            <pc:docMk/>
            <pc:sldMk cId="498891492" sldId="259"/>
            <ac:spMk id="11" creationId="{464A64FD-BE6C-D796-6BF5-3B19B27D4B35}"/>
          </ac:spMkLst>
        </pc:spChg>
      </pc:sldChg>
      <pc:sldChg chg="modSp add replId">
        <pc:chgData name="Robert Sanders" userId="S::robert.sanders@portsmouth.anglican.org::2099a037-7b68-439e-9557-347cab38f0d9" providerId="AD" clId="Web-{2E308F5A-A5A9-A2CB-7BB6-F11CCFA189ED}" dt="2023-09-21T11:03:16.505" v="243" actId="20577"/>
        <pc:sldMkLst>
          <pc:docMk/>
          <pc:sldMk cId="3085172692" sldId="260"/>
        </pc:sldMkLst>
        <pc:spChg chg="mod">
          <ac:chgData name="Robert Sanders" userId="S::robert.sanders@portsmouth.anglican.org::2099a037-7b68-439e-9557-347cab38f0d9" providerId="AD" clId="Web-{2E308F5A-A5A9-A2CB-7BB6-F11CCFA189ED}" dt="2023-09-21T11:03:16.505" v="243" actId="20577"/>
          <ac:spMkLst>
            <pc:docMk/>
            <pc:sldMk cId="3085172692" sldId="260"/>
            <ac:spMk id="3" creationId="{53FE6359-EB65-713D-1974-7D3C37EF90E8}"/>
          </ac:spMkLst>
        </pc:spChg>
      </pc:sldChg>
    </pc:docChg>
  </pc:docChgLst>
  <pc:docChgLst>
    <pc:chgData name="Robert Sanders" userId="S::robert.sanders@portsmouth.anglican.org::2099a037-7b68-439e-9557-347cab38f0d9" providerId="AD" clId="Web-{881356E8-45EA-0A7A-1A94-696CE27B567D}"/>
    <pc:docChg chg="modSld">
      <pc:chgData name="Robert Sanders" userId="S::robert.sanders@portsmouth.anglican.org::2099a037-7b68-439e-9557-347cab38f0d9" providerId="AD" clId="Web-{881356E8-45EA-0A7A-1A94-696CE27B567D}" dt="2023-09-20T09:45:56.621" v="8" actId="1076"/>
      <pc:docMkLst>
        <pc:docMk/>
      </pc:docMkLst>
      <pc:sldChg chg="addSp modSp">
        <pc:chgData name="Robert Sanders" userId="S::robert.sanders@portsmouth.anglican.org::2099a037-7b68-439e-9557-347cab38f0d9" providerId="AD" clId="Web-{881356E8-45EA-0A7A-1A94-696CE27B567D}" dt="2023-09-20T09:45:56.621" v="8" actId="1076"/>
        <pc:sldMkLst>
          <pc:docMk/>
          <pc:sldMk cId="1129133523" sldId="256"/>
        </pc:sldMkLst>
        <pc:spChg chg="mod">
          <ac:chgData name="Robert Sanders" userId="S::robert.sanders@portsmouth.anglican.org::2099a037-7b68-439e-9557-347cab38f0d9" providerId="AD" clId="Web-{881356E8-45EA-0A7A-1A94-696CE27B567D}" dt="2023-09-20T09:44:09.539" v="0" actId="20577"/>
          <ac:spMkLst>
            <pc:docMk/>
            <pc:sldMk cId="1129133523" sldId="256"/>
            <ac:spMk id="2" creationId="{381717B1-3552-BCC4-03B7-2E0E9420962B}"/>
          </ac:spMkLst>
        </pc:spChg>
        <pc:spChg chg="add mod">
          <ac:chgData name="Robert Sanders" userId="S::robert.sanders@portsmouth.anglican.org::2099a037-7b68-439e-9557-347cab38f0d9" providerId="AD" clId="Web-{881356E8-45EA-0A7A-1A94-696CE27B567D}" dt="2023-09-20T09:45:56.621" v="8" actId="1076"/>
          <ac:spMkLst>
            <pc:docMk/>
            <pc:sldMk cId="1129133523" sldId="256"/>
            <ac:spMk id="3" creationId="{BBE67F23-E8CC-5DD0-5525-3C98F35A6FBA}"/>
          </ac:spMkLst>
        </pc:spChg>
      </pc:sldChg>
    </pc:docChg>
  </pc:docChgLst>
  <pc:docChgLst>
    <pc:chgData name="Robert Sanders" userId="2099a037-7b68-439e-9557-347cab38f0d9" providerId="ADAL" clId="{F5B160DB-28F5-4DF4-A87D-50922C2DD6A9}"/>
    <pc:docChg chg="modSld">
      <pc:chgData name="Robert Sanders" userId="2099a037-7b68-439e-9557-347cab38f0d9" providerId="ADAL" clId="{F5B160DB-28F5-4DF4-A87D-50922C2DD6A9}" dt="2023-09-20T09:47:17.559" v="2" actId="1076"/>
      <pc:docMkLst>
        <pc:docMk/>
      </pc:docMkLst>
      <pc:sldChg chg="addSp modSp mod modAnim">
        <pc:chgData name="Robert Sanders" userId="2099a037-7b68-439e-9557-347cab38f0d9" providerId="ADAL" clId="{F5B160DB-28F5-4DF4-A87D-50922C2DD6A9}" dt="2023-09-20T09:47:17.559" v="2" actId="1076"/>
        <pc:sldMkLst>
          <pc:docMk/>
          <pc:sldMk cId="1129133523" sldId="256"/>
        </pc:sldMkLst>
        <pc:picChg chg="add mod">
          <ac:chgData name="Robert Sanders" userId="2099a037-7b68-439e-9557-347cab38f0d9" providerId="ADAL" clId="{F5B160DB-28F5-4DF4-A87D-50922C2DD6A9}" dt="2023-09-20T09:47:17.559" v="2" actId="1076"/>
          <ac:picMkLst>
            <pc:docMk/>
            <pc:sldMk cId="1129133523" sldId="256"/>
            <ac:picMk id="4" creationId="{927D24F7-0B9C-E808-16C1-437D64873E28}"/>
          </ac:picMkLst>
        </pc:picChg>
      </pc:sldChg>
    </pc:docChg>
  </pc:docChgLst>
  <pc:docChgLst>
    <pc:chgData name="Robert Sanders" userId="S::robert.sanders@portsmouth.anglican.org::2099a037-7b68-439e-9557-347cab38f0d9" providerId="AD" clId="Web-{6AA20A55-D514-5D0A-2E9C-3618A061E245}"/>
    <pc:docChg chg="addSld modSld">
      <pc:chgData name="Robert Sanders" userId="S::robert.sanders@portsmouth.anglican.org::2099a037-7b68-439e-9557-347cab38f0d9" providerId="AD" clId="Web-{6AA20A55-D514-5D0A-2E9C-3618A061E245}" dt="2023-09-20T10:38:20.153" v="130" actId="1076"/>
      <pc:docMkLst>
        <pc:docMk/>
      </pc:docMkLst>
      <pc:sldChg chg="addSp delSp modSp">
        <pc:chgData name="Robert Sanders" userId="S::robert.sanders@portsmouth.anglican.org::2099a037-7b68-439e-9557-347cab38f0d9" providerId="AD" clId="Web-{6AA20A55-D514-5D0A-2E9C-3618A061E245}" dt="2023-09-20T10:37:52.448" v="125" actId="1076"/>
        <pc:sldMkLst>
          <pc:docMk/>
          <pc:sldMk cId="1129133523" sldId="256"/>
        </pc:sldMkLst>
        <pc:spChg chg="del mod">
          <ac:chgData name="Robert Sanders" userId="S::robert.sanders@portsmouth.anglican.org::2099a037-7b68-439e-9557-347cab38f0d9" providerId="AD" clId="Web-{6AA20A55-D514-5D0A-2E9C-3618A061E245}" dt="2023-09-20T10:37:32.853" v="123"/>
          <ac:spMkLst>
            <pc:docMk/>
            <pc:sldMk cId="1129133523" sldId="256"/>
            <ac:spMk id="2" creationId="{381717B1-3552-BCC4-03B7-2E0E9420962B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09:51:53.095" v="1"/>
          <ac:spMkLst>
            <pc:docMk/>
            <pc:sldMk cId="1129133523" sldId="256"/>
            <ac:spMk id="3" creationId="{BBE67F23-E8CC-5DD0-5525-3C98F35A6FBA}"/>
          </ac:spMkLst>
        </pc:spChg>
        <pc:picChg chg="add mod">
          <ac:chgData name="Robert Sanders" userId="S::robert.sanders@portsmouth.anglican.org::2099a037-7b68-439e-9557-347cab38f0d9" providerId="AD" clId="Web-{6AA20A55-D514-5D0A-2E9C-3618A061E245}" dt="2023-09-20T10:23:05.877" v="8" actId="14100"/>
          <ac:picMkLst>
            <pc:docMk/>
            <pc:sldMk cId="1129133523" sldId="256"/>
            <ac:picMk id="3" creationId="{2B0FD7A6-ECBC-BE92-35B1-24CC8B59B574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48" v="125" actId="1076"/>
          <ac:picMkLst>
            <pc:docMk/>
            <pc:sldMk cId="1129133523" sldId="256"/>
            <ac:picMk id="4" creationId="{927D24F7-0B9C-E808-16C1-437D64873E28}"/>
          </ac:picMkLst>
        </pc:picChg>
        <pc:picChg chg="mod">
          <ac:chgData name="Robert Sanders" userId="S::robert.sanders@portsmouth.anglican.org::2099a037-7b68-439e-9557-347cab38f0d9" providerId="AD" clId="Web-{6AA20A55-D514-5D0A-2E9C-3618A061E245}" dt="2023-09-20T10:37:52.401" v="124" actId="1076"/>
          <ac:picMkLst>
            <pc:docMk/>
            <pc:sldMk cId="1129133523" sldId="256"/>
            <ac:picMk id="5" creationId="{82F1356F-5550-287B-F5A7-38D0F3111531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23:26.097" v="10" actId="1076"/>
          <ac:picMkLst>
            <pc:docMk/>
            <pc:sldMk cId="1129133523" sldId="256"/>
            <ac:picMk id="6" creationId="{96DB2C4E-2537-B34B-9F3B-05ECBFD9C2C2}"/>
          </ac:picMkLst>
        </pc:picChg>
      </pc:sldChg>
      <pc:sldChg chg="addSp delSp modSp new addAnim delAnim">
        <pc:chgData name="Robert Sanders" userId="S::robert.sanders@portsmouth.anglican.org::2099a037-7b68-439e-9557-347cab38f0d9" providerId="AD" clId="Web-{6AA20A55-D514-5D0A-2E9C-3618A061E245}" dt="2023-09-20T10:38:20.153" v="130" actId="1076"/>
        <pc:sldMkLst>
          <pc:docMk/>
          <pc:sldMk cId="1868004640" sldId="257"/>
        </pc:sldMkLst>
        <pc:spChg chg="del">
          <ac:chgData name="Robert Sanders" userId="S::robert.sanders@portsmouth.anglican.org::2099a037-7b68-439e-9557-347cab38f0d9" providerId="AD" clId="Web-{6AA20A55-D514-5D0A-2E9C-3618A061E245}" dt="2023-09-20T10:24:17.897" v="13"/>
          <ac:spMkLst>
            <pc:docMk/>
            <pc:sldMk cId="1868004640" sldId="257"/>
            <ac:spMk id="2" creationId="{F0F06341-5708-3388-32E2-D5D695228326}"/>
          </ac:spMkLst>
        </pc:spChg>
        <pc:spChg chg="del">
          <ac:chgData name="Robert Sanders" userId="S::robert.sanders@portsmouth.anglican.org::2099a037-7b68-439e-9557-347cab38f0d9" providerId="AD" clId="Web-{6AA20A55-D514-5D0A-2E9C-3618A061E245}" dt="2023-09-20T10:24:17.897" v="12"/>
          <ac:spMkLst>
            <pc:docMk/>
            <pc:sldMk cId="1868004640" sldId="257"/>
            <ac:spMk id="3" creationId="{5D4806DF-FF03-FEE8-417C-E0783F8BD5AA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29:50.418" v="71" actId="1076"/>
          <ac:spMkLst>
            <pc:docMk/>
            <pc:sldMk cId="1868004640" sldId="257"/>
            <ac:spMk id="11" creationId="{464A64FD-BE6C-D796-6BF5-3B19B27D4B35}"/>
          </ac:spMkLst>
        </pc:spChg>
        <pc:spChg chg="add">
          <ac:chgData name="Robert Sanders" userId="S::robert.sanders@portsmouth.anglican.org::2099a037-7b68-439e-9557-347cab38f0d9" providerId="AD" clId="Web-{6AA20A55-D514-5D0A-2E9C-3618A061E245}" dt="2023-09-20T10:25:11.463" v="24"/>
          <ac:spMkLst>
            <pc:docMk/>
            <pc:sldMk cId="1868004640" sldId="257"/>
            <ac:spMk id="12" creationId="{7438D225-0450-972A-0950-0812A4B97BC0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5.849" v="112" actId="20577"/>
          <ac:spMkLst>
            <pc:docMk/>
            <pc:sldMk cId="1868004640" sldId="257"/>
            <ac:spMk id="13" creationId="{5077ED6B-8DE6-A435-4488-94F8E6186D93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1.771" v="114"/>
          <ac:spMkLst>
            <pc:docMk/>
            <pc:sldMk cId="1868004640" sldId="257"/>
            <ac:spMk id="14" creationId="{CAC87CAC-4A99-2CD7-19E0-99FBD45AC301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8.458" v="113"/>
          <ac:spMkLst>
            <pc:docMk/>
            <pc:sldMk cId="1868004640" sldId="257"/>
            <ac:spMk id="15" creationId="{243C0992-828E-C705-4FD6-AFFC1A6E90CD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21.599" v="111" actId="20577"/>
          <ac:spMkLst>
            <pc:docMk/>
            <pc:sldMk cId="1868004640" sldId="257"/>
            <ac:spMk id="16" creationId="{5B2BCCD2-0FC9-50AB-FA4D-3336D4FBCA69}"/>
          </ac:spMkLst>
        </pc:spChg>
        <pc:spChg chg="add mod">
          <ac:chgData name="Robert Sanders" userId="S::robert.sanders@portsmouth.anglican.org::2099a037-7b68-439e-9557-347cab38f0d9" providerId="AD" clId="Web-{6AA20A55-D514-5D0A-2E9C-3618A061E245}" dt="2023-09-20T10:36:36.006" v="115"/>
          <ac:spMkLst>
            <pc:docMk/>
            <pc:sldMk cId="1868004640" sldId="257"/>
            <ac:spMk id="17" creationId="{8AC9850A-E621-A5F2-8DDB-31BAEED7FC46}"/>
          </ac:spMkLst>
        </pc:spChg>
        <pc:picChg chg="add">
          <ac:chgData name="Robert Sanders" userId="S::robert.sanders@portsmouth.anglican.org::2099a037-7b68-439e-9557-347cab38f0d9" providerId="AD" clId="Web-{6AA20A55-D514-5D0A-2E9C-3618A061E245}" dt="2023-09-20T10:24:22.975" v="14"/>
          <ac:picMkLst>
            <pc:docMk/>
            <pc:sldMk cId="1868004640" sldId="257"/>
            <ac:picMk id="5" creationId="{BD0C44BC-2C55-F8DB-BBAB-E9BE1373B76E}"/>
          </ac:picMkLst>
        </pc:picChg>
        <pc:picChg chg="add">
          <ac:chgData name="Robert Sanders" userId="S::robert.sanders@portsmouth.anglican.org::2099a037-7b68-439e-9557-347cab38f0d9" providerId="AD" clId="Web-{6AA20A55-D514-5D0A-2E9C-3618A061E245}" dt="2023-09-20T10:24:28.507" v="15"/>
          <ac:picMkLst>
            <pc:docMk/>
            <pc:sldMk cId="1868004640" sldId="257"/>
            <ac:picMk id="7" creationId="{0FC8753B-65CC-4B93-0A4B-BE3AF9121D19}"/>
          </ac:picMkLst>
        </pc:picChg>
        <pc:picChg chg="add mod">
          <ac:chgData name="Robert Sanders" userId="S::robert.sanders@portsmouth.anglican.org::2099a037-7b68-439e-9557-347cab38f0d9" providerId="AD" clId="Web-{6AA20A55-D514-5D0A-2E9C-3618A061E245}" dt="2023-09-20T10:38:20.153" v="130" actId="1076"/>
          <ac:picMkLst>
            <pc:docMk/>
            <pc:sldMk cId="1868004640" sldId="257"/>
            <ac:picMk id="9" creationId="{81154D28-880A-BC06-0B91-1B585909C00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77D7-587C-C02C-D37D-70177C2E7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87B758-1FEB-1916-1E75-64D15B3B1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6FB5B-4B93-A315-FE0A-632777FB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48E8A-73F3-FFA9-1B3F-B1D0E4822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1E00A-E7CB-BCF6-2E97-4A050D1B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6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22F2D-214D-37DD-3644-D0BF6F8BB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6E3B5-645E-1BEB-EE49-4156AFAF76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E7D98-E3CF-8E86-41A4-4F2648124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AC22-1AE6-C2C8-70B9-C3285D6C1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23A7D-13FF-1805-D88B-C74B6C06B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204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47D9FB-B22C-E139-8C5A-7D23BB1D5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088EE-1ADA-1344-0C34-0A9639977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94DCC-C455-25DE-5686-190DCFE0D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10601-33D4-9290-EFA2-8B52AC151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C0DAD-5A6A-AB80-0053-09D2468D7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23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12305-37C5-46F5-58B1-CC7C7F5D3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33639-E0CD-0564-594E-3EAE74B71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4C8E3-0EFB-916A-B8B9-0F9090D83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E12BC-7F40-E0D6-0E22-F3B793E7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56EA6-1576-F263-169C-D5987D5F7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757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1873E-693B-EED7-611E-8926E29FB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9F63C5-E89E-9F3D-0014-BEB5C542C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77F4C-9D5F-680F-5779-E6BA7A32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1A5ED-719E-F5FA-6126-DB2323A5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4B179-7A25-5378-F968-666373544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81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D22D-6C5F-2B4A-04A8-3B0156DF3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F7B89-0657-E7EB-F706-33B928FF87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E7924-6D38-FEDA-9B95-C8C1A08BB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68428-92D9-50F0-46B4-B795B8556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F8CE4-DA3C-6AF2-CC1A-FE15FAFB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FA4DD8-37FF-8E59-04CB-4B3CD3F1D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403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70AC-E01A-1616-A213-A390B6E1F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542CA-EEFD-EFAF-EC80-CFB4C96EA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9F8842-77C5-367E-A279-C7A0B5D89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1DFDD0-4172-49CA-5351-9B895F2135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2F0D9-A001-E221-705C-6BABC0428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B5C7B8-9670-7754-954B-8B13389FF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CEB758-9BDE-1B2D-2D70-CE1A490F5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E31B6F-EC69-2580-CCE2-D038D504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23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2F6B3-A928-19A6-2FFE-A9C26D657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63EEEB-05D1-513B-CB5C-90F7CE171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ECA972-469B-86AE-FED6-BD4E5C71A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8B60E-8956-E9B0-7034-91EFB86FD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20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D53565-79B9-E5D5-478F-AE941A8C6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B29C13-9CE6-C1D0-D03D-15B07DB8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EC69ED-9E9E-A11E-3063-F01D5147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3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AADA0-DF80-F428-9BB1-22404D23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9BA64-5E53-EC81-04DE-E737B7F31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31028-B5C1-3F57-F3CD-0856D1927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BCC60C-B838-621D-4934-48CFD7EAA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05AD0-5E59-5DF1-3F95-5A400594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8D1AB-FFBD-B074-B241-D70CAE89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81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2D402-ACF4-3801-0B98-04A0E21EC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587B63-D0DD-2139-FD79-85E221BE7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B8E42-5A84-0FEE-B816-3889CD1459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DF389-4F1E-6A49-76F8-59E5E2202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284BEC-28EF-CD47-6A4B-605C5637E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78727-EFF4-E37D-9CF3-912CE11C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52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86EAF1-9C19-748B-CFCE-9D8E64A7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124BE-3D7E-3995-EB74-988802B19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0DEFD-15FC-931E-6B51-883B0A0B18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18E5D-51DC-489B-89A6-A3B4EDEF2518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66A85-0715-2C23-198C-6A57C06616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FD3E4-96E2-5AE7-B6F6-C0B36A82EF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EB395-150E-4A43-977A-B608195758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44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u1aJimzuzbg?feature=oembed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9" name="Picture 8" descr="A book cover with a bear and a couple of teddy bears&#10;&#10;Description automatically generated">
            <a:extLst>
              <a:ext uri="{FF2B5EF4-FFF2-40B4-BE49-F238E27FC236}">
                <a16:creationId xmlns:a16="http://schemas.microsoft.com/office/drawing/2014/main" id="{81154D28-880A-BC06-0B91-1B585909C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56" t="30068" r="75587" b="25034"/>
          <a:stretch/>
        </p:blipFill>
        <p:spPr>
          <a:xfrm>
            <a:off x="714929" y="727748"/>
            <a:ext cx="4189445" cy="51974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4A64FD-BE6C-D796-6BF5-3B19B27D4B35}"/>
              </a:ext>
            </a:extLst>
          </p:cNvPr>
          <p:cNvSpPr txBox="1"/>
          <p:nvPr/>
        </p:nvSpPr>
        <p:spPr>
          <a:xfrm>
            <a:off x="5361877" y="1273097"/>
            <a:ext cx="5863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>
                <a:cs typeface="Calibri"/>
              </a:rPr>
              <a:t>What can make it hard for you to fall asleep?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77ED6B-8DE6-A435-4488-94F8E6186D93}"/>
              </a:ext>
            </a:extLst>
          </p:cNvPr>
          <p:cNvSpPr txBox="1"/>
          <p:nvPr/>
        </p:nvSpPr>
        <p:spPr>
          <a:xfrm>
            <a:off x="5401968" y="3078531"/>
            <a:ext cx="158904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Worry</a:t>
            </a:r>
            <a:endParaRPr lang="en-US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C87CAC-4A99-2CD7-19E0-99FBD45AC301}"/>
              </a:ext>
            </a:extLst>
          </p:cNvPr>
          <p:cNvSpPr txBox="1"/>
          <p:nvPr/>
        </p:nvSpPr>
        <p:spPr>
          <a:xfrm>
            <a:off x="9227633" y="3977266"/>
            <a:ext cx="253690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4000" dirty="0">
                <a:solidFill>
                  <a:srgbClr val="1E4E79"/>
                </a:solidFill>
                <a:cs typeface="Calibri"/>
              </a:rPr>
              <a:t>Excitement</a:t>
            </a:r>
            <a:endParaRPr lang="en-US" sz="4000" dirty="0">
              <a:solidFill>
                <a:srgbClr val="1E4E79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3C0992-828E-C705-4FD6-AFFC1A6E90CD}"/>
              </a:ext>
            </a:extLst>
          </p:cNvPr>
          <p:cNvSpPr txBox="1"/>
          <p:nvPr/>
        </p:nvSpPr>
        <p:spPr>
          <a:xfrm>
            <a:off x="7824437" y="2880729"/>
            <a:ext cx="204439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solidFill>
                  <a:srgbClr val="1E4E79"/>
                </a:solidFill>
                <a:cs typeface="Calibri"/>
              </a:rPr>
              <a:t>Too hot!</a:t>
            </a:r>
            <a:endParaRPr lang="en-US" sz="4000" dirty="0">
              <a:solidFill>
                <a:srgbClr val="1E4E79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2BCCD2-0FC9-50AB-FA4D-3336D4FBCA69}"/>
              </a:ext>
            </a:extLst>
          </p:cNvPr>
          <p:cNvSpPr txBox="1"/>
          <p:nvPr/>
        </p:nvSpPr>
        <p:spPr>
          <a:xfrm>
            <a:off x="5045924" y="4163120"/>
            <a:ext cx="361485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>
                <a:solidFill>
                  <a:schemeClr val="accent5">
                    <a:lumMod val="50000"/>
                  </a:schemeClr>
                </a:solidFill>
                <a:cs typeface="Calibri"/>
              </a:rPr>
              <a:t>Sleeping somewhere different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C9850A-E621-A5F2-8DDB-31BAEED7FC46}"/>
              </a:ext>
            </a:extLst>
          </p:cNvPr>
          <p:cNvSpPr txBox="1"/>
          <p:nvPr/>
        </p:nvSpPr>
        <p:spPr>
          <a:xfrm>
            <a:off x="8893095" y="5120266"/>
            <a:ext cx="245326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solidFill>
                  <a:srgbClr val="1E4E79"/>
                </a:solidFill>
                <a:cs typeface="Calibri"/>
              </a:rPr>
              <a:t>Too noisy!</a:t>
            </a:r>
            <a:endParaRPr lang="en-US" sz="4000" dirty="0">
              <a:solidFill>
                <a:srgbClr val="1E4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0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F1356F-5550-287B-F5A7-38D0F31115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6" t="30068" r="75587" b="25034"/>
          <a:stretch/>
        </p:blipFill>
        <p:spPr>
          <a:xfrm>
            <a:off x="714929" y="727749"/>
            <a:ext cx="4189445" cy="5197433"/>
          </a:xfrm>
          <a:prstGeom prst="rect">
            <a:avLst/>
          </a:prstGeom>
        </p:spPr>
      </p:pic>
      <p:pic>
        <p:nvPicPr>
          <p:cNvPr id="4" name="Online Media 3" title="Can't You Sleep, Little Bear by Martin Waddell (Animated)">
            <a:hlinkClick r:id="" action="ppaction://media"/>
            <a:extLst>
              <a:ext uri="{FF2B5EF4-FFF2-40B4-BE49-F238E27FC236}">
                <a16:creationId xmlns:a16="http://schemas.microsoft.com/office/drawing/2014/main" id="{927D24F7-0B9C-E808-16C1-437D64873E2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14693" y="1229328"/>
            <a:ext cx="6749585" cy="4120685"/>
          </a:xfrm>
          <a:prstGeom prst="rect">
            <a:avLst/>
          </a:prstGeom>
        </p:spPr>
      </p:pic>
      <p:pic>
        <p:nvPicPr>
          <p:cNvPr id="3" name="Picture 2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2B0FD7A6-ECBC-BE92-35B1-24CC8B59B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96DB2C4E-2537-B34B-9F3B-05ECBFD9C2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7974522-AE6A-1756-E867-6CABD0BE9875}"/>
              </a:ext>
            </a:extLst>
          </p:cNvPr>
          <p:cNvSpPr txBox="1"/>
          <p:nvPr/>
        </p:nvSpPr>
        <p:spPr>
          <a:xfrm>
            <a:off x="5557820" y="5442325"/>
            <a:ext cx="5863682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>
                <a:cs typeface="Calibri"/>
              </a:rPr>
              <a:t>Were little bear's problems the same as yours?</a:t>
            </a:r>
          </a:p>
        </p:txBody>
      </p:sp>
    </p:spTree>
    <p:extLst>
      <p:ext uri="{BB962C8B-B14F-4D97-AF65-F5344CB8AC3E}">
        <p14:creationId xmlns:p14="http://schemas.microsoft.com/office/powerpoint/2010/main" val="112913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9" name="Picture 8" descr="A book cover with a bear and a couple of teddy bears&#10;&#10;Description automatically generated">
            <a:extLst>
              <a:ext uri="{FF2B5EF4-FFF2-40B4-BE49-F238E27FC236}">
                <a16:creationId xmlns:a16="http://schemas.microsoft.com/office/drawing/2014/main" id="{81154D28-880A-BC06-0B91-1B585909C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56" t="30068" r="75587" b="25034"/>
          <a:stretch/>
        </p:blipFill>
        <p:spPr>
          <a:xfrm>
            <a:off x="714929" y="727748"/>
            <a:ext cx="4189445" cy="51974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4A64FD-BE6C-D796-6BF5-3B19B27D4B35}"/>
              </a:ext>
            </a:extLst>
          </p:cNvPr>
          <p:cNvSpPr txBox="1"/>
          <p:nvPr/>
        </p:nvSpPr>
        <p:spPr>
          <a:xfrm>
            <a:off x="5361877" y="1273097"/>
            <a:ext cx="5863682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cs typeface="Calibri"/>
              </a:rPr>
              <a:t>In the story Big Bear helped Little Bear to get to sleep many times!</a:t>
            </a:r>
          </a:p>
          <a:p>
            <a:endParaRPr lang="en-US" sz="4000" dirty="0">
              <a:cs typeface="Calibri"/>
            </a:endParaRPr>
          </a:p>
          <a:p>
            <a:r>
              <a:rPr lang="en-US" sz="4000" dirty="0">
                <a:cs typeface="Calibri"/>
              </a:rPr>
              <a:t>He was very </a:t>
            </a:r>
            <a:r>
              <a:rPr lang="en-US" sz="4000" u="sng" dirty="0">
                <a:cs typeface="Calibri"/>
              </a:rPr>
              <a:t>patient</a:t>
            </a:r>
            <a:r>
              <a:rPr lang="en-US" sz="4000" dirty="0">
                <a:cs typeface="Calibri"/>
              </a:rPr>
              <a:t> with Little Bear. He was also helpful and kind.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</p:spTree>
    <p:extLst>
      <p:ext uri="{BB962C8B-B14F-4D97-AF65-F5344CB8AC3E}">
        <p14:creationId xmlns:p14="http://schemas.microsoft.com/office/powerpoint/2010/main" val="4176936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9" name="Picture 8" descr="A book cover with a bear and a couple of teddy bears&#10;&#10;Description automatically generated">
            <a:extLst>
              <a:ext uri="{FF2B5EF4-FFF2-40B4-BE49-F238E27FC236}">
                <a16:creationId xmlns:a16="http://schemas.microsoft.com/office/drawing/2014/main" id="{81154D28-880A-BC06-0B91-1B585909C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56" t="30068" r="75587" b="25034"/>
          <a:stretch/>
        </p:blipFill>
        <p:spPr>
          <a:xfrm>
            <a:off x="714929" y="727748"/>
            <a:ext cx="4189445" cy="51974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FE6359-EB65-713D-1974-7D3C37EF90E8}"/>
              </a:ext>
            </a:extLst>
          </p:cNvPr>
          <p:cNvSpPr txBox="1"/>
          <p:nvPr/>
        </p:nvSpPr>
        <p:spPr>
          <a:xfrm>
            <a:off x="5350991" y="1044497"/>
            <a:ext cx="6212024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cs typeface="Calibri"/>
              </a:rPr>
              <a:t>Reflection</a:t>
            </a:r>
            <a:endParaRPr lang="en-US" dirty="0">
              <a:cs typeface="Calibri"/>
            </a:endParaRPr>
          </a:p>
          <a:p>
            <a:endParaRPr lang="en-US" sz="4000" dirty="0">
              <a:cs typeface="Calibri"/>
            </a:endParaRPr>
          </a:p>
          <a:p>
            <a:r>
              <a:rPr lang="en-US" sz="4000" dirty="0">
                <a:cs typeface="Calibri"/>
              </a:rPr>
              <a:t>Can you think of a time when you have been patient with someone or when someone has been patient with you?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8891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BD0C44BC-2C55-F8DB-BBAB-E9BE1373B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505" y="48206"/>
            <a:ext cx="1571625" cy="1000125"/>
          </a:xfrm>
          <a:prstGeom prst="rect">
            <a:avLst/>
          </a:prstGeom>
        </p:spPr>
      </p:pic>
      <p:pic>
        <p:nvPicPr>
          <p:cNvPr id="7" name="Picture 6" descr="A red blue and yellow striped flag&#10;&#10;Description automatically generated">
            <a:extLst>
              <a:ext uri="{FF2B5EF4-FFF2-40B4-BE49-F238E27FC236}">
                <a16:creationId xmlns:a16="http://schemas.microsoft.com/office/drawing/2014/main" id="{0FC8753B-65CC-4B93-0A4B-BE3AF9121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" y="-3717"/>
            <a:ext cx="525175" cy="6865434"/>
          </a:xfrm>
          <a:prstGeom prst="rect">
            <a:avLst/>
          </a:prstGeom>
        </p:spPr>
      </p:pic>
      <p:pic>
        <p:nvPicPr>
          <p:cNvPr id="9" name="Picture 8" descr="A book cover with a bear and a couple of teddy bears&#10;&#10;Description automatically generated">
            <a:extLst>
              <a:ext uri="{FF2B5EF4-FFF2-40B4-BE49-F238E27FC236}">
                <a16:creationId xmlns:a16="http://schemas.microsoft.com/office/drawing/2014/main" id="{81154D28-880A-BC06-0B91-1B585909C0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56" t="30068" r="75587" b="25034"/>
          <a:stretch/>
        </p:blipFill>
        <p:spPr>
          <a:xfrm>
            <a:off x="714929" y="727748"/>
            <a:ext cx="4189445" cy="51974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38D225-0450-972A-0950-0812A4B97BC0}"/>
              </a:ext>
            </a:extLst>
          </p:cNvPr>
          <p:cNvSpPr/>
          <p:nvPr/>
        </p:nvSpPr>
        <p:spPr>
          <a:xfrm>
            <a:off x="9448800" y="5920366"/>
            <a:ext cx="2743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itannic Bold" panose="020B0903060703020204" pitchFamily="34" charset="0"/>
              </a:rPr>
              <a:t>Patience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FE6359-EB65-713D-1974-7D3C37EF90E8}"/>
              </a:ext>
            </a:extLst>
          </p:cNvPr>
          <p:cNvSpPr txBox="1"/>
          <p:nvPr/>
        </p:nvSpPr>
        <p:spPr>
          <a:xfrm>
            <a:off x="5350991" y="1044497"/>
            <a:ext cx="6212024" cy="4770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dirty="0">
                <a:cs typeface="Calibri"/>
              </a:rPr>
              <a:t>Prayer</a:t>
            </a:r>
          </a:p>
          <a:p>
            <a:endParaRPr lang="en-US" sz="4000" dirty="0">
              <a:cs typeface="Calibri"/>
            </a:endParaRPr>
          </a:p>
          <a:p>
            <a:r>
              <a:rPr lang="en-US" sz="3200" dirty="0">
                <a:cs typeface="Calibri"/>
              </a:rPr>
              <a:t>Dear Lord</a:t>
            </a:r>
          </a:p>
          <a:p>
            <a:r>
              <a:rPr lang="en-US" sz="3200" dirty="0">
                <a:cs typeface="Calibri"/>
              </a:rPr>
              <a:t>Thank you for people who care for us and thank you that you care for us too.</a:t>
            </a:r>
          </a:p>
          <a:p>
            <a:r>
              <a:rPr lang="en-US" sz="3200" dirty="0">
                <a:cs typeface="Calibri"/>
              </a:rPr>
              <a:t>Help us to patient with each other, to be helpful and to show kindness.</a:t>
            </a:r>
          </a:p>
          <a:p>
            <a:r>
              <a:rPr lang="en-US" sz="3200" b="1" dirty="0">
                <a:cs typeface="Calibri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3085172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0A6AC89-F1E8-4F66-A59C-ADF03C6446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B46708B-40EC-4804-9E33-BAA93F77C9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1EC468-4470-4163-8A4A-D592AB330DF4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Widescreen</PresentationFormat>
  <Paragraphs>2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Sanders</dc:creator>
  <cp:lastModifiedBy>Robert Sanders</cp:lastModifiedBy>
  <cp:revision>145</cp:revision>
  <dcterms:created xsi:type="dcterms:W3CDTF">2023-07-27T12:45:58Z</dcterms:created>
  <dcterms:modified xsi:type="dcterms:W3CDTF">2023-09-21T11:04:56Z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