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510" r:id="rId2"/>
    <p:sldId id="258" r:id="rId3"/>
    <p:sldId id="492" r:id="rId4"/>
    <p:sldId id="501" r:id="rId5"/>
    <p:sldId id="513" r:id="rId6"/>
    <p:sldId id="504" r:id="rId7"/>
    <p:sldId id="256" r:id="rId8"/>
    <p:sldId id="505" r:id="rId9"/>
    <p:sldId id="509" r:id="rId10"/>
    <p:sldId id="508" r:id="rId11"/>
    <p:sldId id="51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youtube.com/watch?v=Cg2We2iK7o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105F03-9BA4-AA24-C2C4-8FDC0F079E8F}"/>
              </a:ext>
            </a:extLst>
          </p:cNvPr>
          <p:cNvSpPr txBox="1"/>
          <p:nvPr/>
        </p:nvSpPr>
        <p:spPr>
          <a:xfrm>
            <a:off x="3610938" y="5393174"/>
            <a:ext cx="4970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https://www.youtube.com/watch?v=Cg2We2iK7og</a:t>
            </a:r>
            <a:endParaRPr lang="en-GB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4BB09A-51A4-B060-FDB5-E5464705DA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6878" y="621119"/>
            <a:ext cx="7058243" cy="381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>
            <a:extLst>
              <a:ext uri="{FF2B5EF4-FFF2-40B4-BE49-F238E27FC236}">
                <a16:creationId xmlns:a16="http://schemas.microsoft.com/office/drawing/2014/main" id="{75D1A70D-9FE5-296B-EC09-04107F3B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6A643A-46AC-477A-A1E9-A90E15DD293A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41EC2-F029-C565-0256-BBC4E63F64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0016" y="619830"/>
            <a:ext cx="8350250" cy="4175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736682" y="565823"/>
            <a:ext cx="8400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you have made us in your image and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called </a:t>
            </a:r>
            <a:r>
              <a:rPr lang="en-GB" sz="240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us to respect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your image in ourselves</a:t>
            </a: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honour your image in others by showing them respect</a:t>
            </a: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laugh at someone, teach us to say something kind instead.</a:t>
            </a:r>
          </a:p>
          <a:p>
            <a:b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When we are tempted to leave someone out, teach us to reach out to them instead.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553CF1-33A9-698D-88E9-A3DBEFF20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987" y="403356"/>
            <a:ext cx="4194876" cy="605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E821B9-E97E-81D0-0855-164491050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3812"/>
            <a:ext cx="6438900" cy="68103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C88E32-87AB-F503-7196-D617CFA9C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145" y="1360968"/>
            <a:ext cx="8212905" cy="3797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553CF1-33A9-698D-88E9-A3DBEFF20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987" y="403356"/>
            <a:ext cx="4194876" cy="605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0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>
            <a:extLst>
              <a:ext uri="{FF2B5EF4-FFF2-40B4-BE49-F238E27FC236}">
                <a16:creationId xmlns:a16="http://schemas.microsoft.com/office/drawing/2014/main" id="{DC69595A-DE65-A665-B5AE-4CA59D222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BF6FE7-A8C4-47CD-828A-37E4846C9EC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C4532-06AF-DCFE-4D88-B29BD6191B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7148" y="282008"/>
            <a:ext cx="6237703" cy="62377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EBD08F-32D0-523E-6182-D96BE0F199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41" y="2111451"/>
            <a:ext cx="4266195" cy="4512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E4CF5D-A28F-2AFD-DC9F-6F20AA6343F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327" y="627631"/>
            <a:ext cx="6416391" cy="296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>
            <a:extLst>
              <a:ext uri="{FF2B5EF4-FFF2-40B4-BE49-F238E27FC236}">
                <a16:creationId xmlns:a16="http://schemas.microsoft.com/office/drawing/2014/main" id="{F9983154-1BD1-C8BC-D45E-84E5E1243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62691D-6660-4241-BA1A-7A5E43191D1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1B1EE5-68F2-7880-9127-99DB3C0ED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962025"/>
            <a:ext cx="5953125" cy="49339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>
            <a:extLst>
              <a:ext uri="{FF2B5EF4-FFF2-40B4-BE49-F238E27FC236}">
                <a16:creationId xmlns:a16="http://schemas.microsoft.com/office/drawing/2014/main" id="{91401970-E259-AF90-1E5F-27DB55E6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F8F1ED-EDAE-463B-AF70-B611D6FF7953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0AFAC3-EDD1-594B-9ACD-0D4E1BBF5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921" y="257399"/>
            <a:ext cx="7889358" cy="63432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FBBC148-9DDE-4B1E-B8B9-1972C9107F43}"/>
</file>

<file path=customXml/itemProps2.xml><?xml version="1.0" encoding="utf-8"?>
<ds:datastoreItem xmlns:ds="http://schemas.openxmlformats.org/officeDocument/2006/customXml" ds:itemID="{855B6765-D2C1-4422-8E3B-8B2CA994E16A}"/>
</file>

<file path=customXml/itemProps3.xml><?xml version="1.0" encoding="utf-8"?>
<ds:datastoreItem xmlns:ds="http://schemas.openxmlformats.org/officeDocument/2006/customXml" ds:itemID="{BA1BAD6A-DCAE-4359-A41C-B11328D758C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Microsoft Office PowerPoint</Application>
  <PresentationFormat>Widescreen</PresentationFormat>
  <Paragraphs>16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Jane Kelly</cp:lastModifiedBy>
  <cp:revision>45</cp:revision>
  <dcterms:created xsi:type="dcterms:W3CDTF">2022-09-27T14:25:11Z</dcterms:created>
  <dcterms:modified xsi:type="dcterms:W3CDTF">2023-08-14T15:47:43Z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</Properties>
</file>