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8"/>
  </p:notesMasterIdLst>
  <p:sldIdLst>
    <p:sldId id="510" r:id="rId3"/>
    <p:sldId id="513" r:id="rId4"/>
    <p:sldId id="271" r:id="rId5"/>
    <p:sldId id="268" r:id="rId6"/>
    <p:sldId id="51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478B6-2DCA-4EA9-841A-9D2561125E57}" type="datetimeFigureOut">
              <a:rPr lang="en-GB" smtClean="0"/>
              <a:t>14/08/2023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E43F0-CFED-43C7-B017-2D40784D2A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66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eystage2-ks2/ks2-class-management/ks2-rules-and-behaviour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eystage2-ks2/ks2-class-management/ks2-rules-and-behaviour" TargetMode="External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3"/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3690" y="6196126"/>
            <a:ext cx="768660" cy="580719"/>
          </a:xfrm>
          <a:prstGeom prst="rect">
            <a:avLst/>
          </a:prstGeom>
        </p:spPr>
      </p:pic>
      <p:sp>
        <p:nvSpPr>
          <p:cNvPr id="2" name="Rectangle 1">
            <a:hlinkClick r:id="rId3"/>
          </p:cNvPr>
          <p:cNvSpPr/>
          <p:nvPr userDrawn="1"/>
        </p:nvSpPr>
        <p:spPr>
          <a:xfrm>
            <a:off x="5516880" y="5561814"/>
            <a:ext cx="115824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2720885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3330" y="5734212"/>
            <a:ext cx="768660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60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53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36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3"/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3690" y="6196126"/>
            <a:ext cx="768660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5516880" y="3152488"/>
            <a:ext cx="115824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292819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BD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994" y="695325"/>
            <a:ext cx="10886013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994" y="1957387"/>
            <a:ext cx="10886013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231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6MWzziBM4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644C48-EC04-5164-3284-E25184E88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828675"/>
            <a:ext cx="7905750" cy="39820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30BCAC-BC00-C9C7-D3C5-15B0E111D557}"/>
              </a:ext>
            </a:extLst>
          </p:cNvPr>
          <p:cNvSpPr txBox="1"/>
          <p:nvPr/>
        </p:nvSpPr>
        <p:spPr>
          <a:xfrm>
            <a:off x="3670447" y="5542370"/>
            <a:ext cx="4851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https://www.youtube.com/watch?v=-XKYw5ll3L8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d reaching out to sun">
            <a:extLst>
              <a:ext uri="{FF2B5EF4-FFF2-40B4-BE49-F238E27FC236}">
                <a16:creationId xmlns:a16="http://schemas.microsoft.com/office/drawing/2014/main" id="{4E51C44D-5BB1-CC92-B945-19C23D37DC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14" r="-2" b="-2"/>
          <a:stretch/>
        </p:blipFill>
        <p:spPr>
          <a:xfrm>
            <a:off x="20" y="418375"/>
            <a:ext cx="8687336" cy="6439627"/>
          </a:xfrm>
          <a:custGeom>
            <a:avLst/>
            <a:gdLst/>
            <a:ahLst/>
            <a:cxnLst/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D41B2F-0D89-8D74-3709-0115007EDE66}"/>
              </a:ext>
            </a:extLst>
          </p:cNvPr>
          <p:cNvSpPr txBox="1"/>
          <p:nvPr/>
        </p:nvSpPr>
        <p:spPr>
          <a:xfrm>
            <a:off x="7857460" y="418375"/>
            <a:ext cx="3868733" cy="36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In everything, do to others as you would have them do to you. (</a:t>
            </a:r>
            <a:r>
              <a:rPr lang="en-US" sz="41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Matthew 7:12</a:t>
            </a:r>
            <a:r>
              <a:rPr lang="en-US" sz="41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83760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2827565" y="494769"/>
            <a:ext cx="6529974" cy="994306"/>
          </a:xfrm>
        </p:spPr>
        <p:txBody>
          <a:bodyPr/>
          <a:lstStyle/>
          <a:p>
            <a:r>
              <a:rPr lang="en-GB" sz="3600" dirty="0">
                <a:solidFill>
                  <a:schemeClr val="tx1"/>
                </a:solidFill>
                <a:latin typeface="+mn-lt"/>
              </a:rPr>
              <a:t>Why Are Rules Important?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222" y="1489076"/>
            <a:ext cx="2712939" cy="53689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8334" y="1489076"/>
            <a:ext cx="2603043" cy="5368923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3268142" y="1408368"/>
            <a:ext cx="5599443" cy="88879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prstClr val="white"/>
                </a:solidFill>
                <a:latin typeface="Twinkl" pitchFamily="2" charset="0"/>
              </a:rPr>
              <a:t>Rules can be for anyone.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68141" y="2393394"/>
            <a:ext cx="5599443" cy="88879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prstClr val="white"/>
                </a:solidFill>
                <a:latin typeface="Twinkl" pitchFamily="2" charset="0"/>
              </a:rPr>
              <a:t>Adults at work may have to follow certain rules. These ensure they can do their job properly and that they are kept safe.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68141" y="3392172"/>
            <a:ext cx="5599443" cy="88879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prstClr val="white"/>
                </a:solidFill>
                <a:latin typeface="Twinkl" pitchFamily="2" charset="0"/>
              </a:rPr>
              <a:t>Drivers have lots of rules they need to learn before they are allowed on the roads. This is to keep themselves, pedestrians and other road users safe.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30845" y="4390950"/>
            <a:ext cx="5599443" cy="88879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prstClr val="white"/>
                </a:solidFill>
                <a:latin typeface="Twinkl" pitchFamily="2" charset="0"/>
              </a:rPr>
              <a:t>Children have rules to follow at home, at school and elsewhere.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230844" y="5375976"/>
            <a:ext cx="5599443" cy="88879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prstClr val="white"/>
                </a:solidFill>
                <a:latin typeface="Twinkl" pitchFamily="2" charset="0"/>
              </a:rPr>
              <a:t>These rules teach children the difference between right and wrong and how their actions can affect other people.</a:t>
            </a:r>
          </a:p>
        </p:txBody>
      </p:sp>
    </p:spTree>
    <p:extLst>
      <p:ext uri="{BB962C8B-B14F-4D97-AF65-F5344CB8AC3E}">
        <p14:creationId xmlns:p14="http://schemas.microsoft.com/office/powerpoint/2010/main" val="427166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652" y="765176"/>
            <a:ext cx="7934599" cy="5542085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n-lt"/>
              </a:rPr>
              <a:t>Rules Are Everywhere!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029414" y="2711843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School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46541" y="2711843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Home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6541" y="3598519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Train Stations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29414" y="3598519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Clubs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950721" y="1456912"/>
            <a:ext cx="8264847" cy="895785"/>
          </a:xfrm>
          <a:prstGeom prst="rect">
            <a:avLst/>
          </a:prstGeom>
          <a:solidFill>
            <a:srgbClr val="4DB1E3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Twinkl"/>
            </a:endParaRPr>
          </a:p>
        </p:txBody>
      </p:sp>
      <p:sp>
        <p:nvSpPr>
          <p:cNvPr id="11" name="Content Placeholder 6"/>
          <p:cNvSpPr txBox="1">
            <a:spLocks/>
          </p:cNvSpPr>
          <p:nvPr/>
        </p:nvSpPr>
        <p:spPr>
          <a:xfrm>
            <a:off x="2568573" y="1530576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sz="2200" dirty="0">
                <a:solidFill>
                  <a:prstClr val="white"/>
                </a:solidFill>
                <a:latin typeface="Twinkl"/>
              </a:rPr>
              <a:t>Think about the places you have been where there</a:t>
            </a:r>
            <a:br>
              <a:rPr lang="en-GB" sz="2200" dirty="0">
                <a:solidFill>
                  <a:prstClr val="white"/>
                </a:solidFill>
                <a:latin typeface="Twinkl"/>
              </a:rPr>
            </a:br>
            <a:r>
              <a:rPr lang="en-GB" sz="2200" dirty="0">
                <a:solidFill>
                  <a:prstClr val="white"/>
                </a:solidFill>
                <a:latin typeface="Twinkl"/>
              </a:rPr>
              <a:t>are rules that need to be followed.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46541" y="4485195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Shops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029414" y="4485195"/>
            <a:ext cx="2966224" cy="646770"/>
          </a:xfrm>
          <a:prstGeom prst="roundRect">
            <a:avLst/>
          </a:prstGeom>
          <a:solidFill>
            <a:srgbClr val="F9BD95">
              <a:alpha val="9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white"/>
                </a:solidFill>
                <a:latin typeface="Twinkl"/>
              </a:rPr>
              <a:t>Roads</a:t>
            </a:r>
          </a:p>
        </p:txBody>
      </p:sp>
      <p:sp>
        <p:nvSpPr>
          <p:cNvPr id="22" name="Content Placeholder 6"/>
          <p:cNvSpPr txBox="1">
            <a:spLocks/>
          </p:cNvSpPr>
          <p:nvPr/>
        </p:nvSpPr>
        <p:spPr>
          <a:xfrm>
            <a:off x="2430191" y="549111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en-GB" sz="2400" dirty="0">
              <a:solidFill>
                <a:prstClr val="white"/>
              </a:solidFill>
              <a:latin typeface="Twinkl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950721" y="5491112"/>
            <a:ext cx="8264847" cy="646770"/>
          </a:xfrm>
          <a:prstGeom prst="roundRect">
            <a:avLst>
              <a:gd name="adj" fmla="val 0"/>
            </a:avLst>
          </a:prstGeom>
          <a:solidFill>
            <a:srgbClr val="F9BD95">
              <a:alpha val="97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prstClr val="white"/>
                </a:solidFill>
                <a:latin typeface="Twinkl"/>
              </a:rPr>
              <a:t>Are the rules the same or different? Why do you think this is?</a:t>
            </a:r>
          </a:p>
        </p:txBody>
      </p:sp>
    </p:spTree>
    <p:extLst>
      <p:ext uri="{BB962C8B-B14F-4D97-AF65-F5344CB8AC3E}">
        <p14:creationId xmlns:p14="http://schemas.microsoft.com/office/powerpoint/2010/main" val="41440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9" grpId="0" animBg="1"/>
      <p:bldP spid="11" grpId="0"/>
      <p:bldP spid="12" grpId="0" animBg="1"/>
      <p:bldP spid="1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895630" y="1033656"/>
            <a:ext cx="840074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made us in your image and called </a:t>
            </a: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us to respect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your image in ourselves.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honour your image in others by showing them respect and only treating other people how we would wish to be treated.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respect the rules that exist to help all people to be treated fairly and to ask questions when rules aren’t fair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ppt/theme/theme2.xml><?xml version="1.0" encoding="utf-8"?>
<a:theme xmlns:a="http://schemas.openxmlformats.org/drawingml/2006/main" name="1_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57EBC28-DBC4-451A-96A0-91F05D1AAC17}"/>
</file>

<file path=customXml/itemProps2.xml><?xml version="1.0" encoding="utf-8"?>
<ds:datastoreItem xmlns:ds="http://schemas.openxmlformats.org/officeDocument/2006/customXml" ds:itemID="{936818E2-B76F-4C40-97B7-6EEB4597B36B}"/>
</file>

<file path=customXml/itemProps3.xml><?xml version="1.0" encoding="utf-8"?>
<ds:datastoreItem xmlns:ds="http://schemas.openxmlformats.org/officeDocument/2006/customXml" ds:itemID="{EEC30434-DC45-4F1E-8203-1F885A7CB7C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Twinkl</vt:lpstr>
      <vt:lpstr>Office Theme</vt:lpstr>
      <vt:lpstr>1_Office Theme</vt:lpstr>
      <vt:lpstr>PowerPoint Presentation</vt:lpstr>
      <vt:lpstr>PowerPoint Presentation</vt:lpstr>
      <vt:lpstr>Why Are Rules Important?</vt:lpstr>
      <vt:lpstr>Rules Are Everywhere!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Jane Kelly</cp:lastModifiedBy>
  <cp:revision>66</cp:revision>
  <dcterms:created xsi:type="dcterms:W3CDTF">2022-09-27T14:25:11Z</dcterms:created>
  <dcterms:modified xsi:type="dcterms:W3CDTF">2023-08-14T15:47:06Z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