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510" r:id="rId3"/>
    <p:sldId id="258" r:id="rId4"/>
    <p:sldId id="504" r:id="rId5"/>
    <p:sldId id="501" r:id="rId6"/>
    <p:sldId id="492" r:id="rId7"/>
    <p:sldId id="513" r:id="rId8"/>
    <p:sldId id="514" r:id="rId9"/>
    <p:sldId id="51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6327"/>
  </p:normalViewPr>
  <p:slideViewPr>
    <p:cSldViewPr snapToGrid="0" snapToObjects="1">
      <p:cViewPr varScale="1">
        <p:scale>
          <a:sx n="93" d="100"/>
          <a:sy n="93" d="100"/>
        </p:scale>
        <p:origin x="90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F97ECC2-4503-7495-0221-71721A7D59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794456"/>
            <a:ext cx="75533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053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B9546BAC-CE70-8175-6B97-68A0C7FC63B4}"/>
              </a:ext>
            </a:extLst>
          </p:cNvPr>
          <p:cNvSpPr txBox="1"/>
          <p:nvPr/>
        </p:nvSpPr>
        <p:spPr>
          <a:xfrm>
            <a:off x="3725333" y="457200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https://www.youtube.com/watch?v=Ftl1fhFnYu0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89804B7-60FF-5686-6174-EA990AB7DC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903" y="917274"/>
            <a:ext cx="6015919" cy="310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230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355781-1022-4188-4386-923EAE1648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660" y="477484"/>
            <a:ext cx="8446030" cy="476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140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1">
            <a:extLst>
              <a:ext uri="{FF2B5EF4-FFF2-40B4-BE49-F238E27FC236}">
                <a16:creationId xmlns:a16="http://schemas.microsoft.com/office/drawing/2014/main" id="{DC69595A-DE65-A665-B5AE-4CA59D222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5BF6FE7-A8C4-47CD-828A-37E4846C9EC4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43D20F-392C-B2CF-7A0B-0EC394E4E6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5282" y="3145380"/>
            <a:ext cx="3306233" cy="20663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DFD6FFF-0D19-B16B-4768-3E3D47D775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3607" y="283911"/>
            <a:ext cx="3369726" cy="22315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53FE42-2CDB-3D99-3064-EBA4ED2D8C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1461" y="3145380"/>
            <a:ext cx="3082339" cy="17338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919D6EE-68E1-17F9-DEAF-9C5AC7BAF0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599" y="3145380"/>
            <a:ext cx="3048000" cy="228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0B3561-DD96-B11D-3CB3-0E8B6AA0D16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599" y="256665"/>
            <a:ext cx="4067617" cy="22860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C63CDA3-68B8-B779-CBEA-82D270F4FC7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6229" y="568531"/>
            <a:ext cx="2666365" cy="19741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1">
            <a:extLst>
              <a:ext uri="{FF2B5EF4-FFF2-40B4-BE49-F238E27FC236}">
                <a16:creationId xmlns:a16="http://schemas.microsoft.com/office/drawing/2014/main" id="{265EB1A6-9DDE-D0DE-BD23-331F16736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DE09DF2-F3A8-46DB-A310-7280BAF8436D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30664C-52C4-79AB-7A75-DC768B0827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663222"/>
            <a:ext cx="762000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1">
            <a:extLst>
              <a:ext uri="{FF2B5EF4-FFF2-40B4-BE49-F238E27FC236}">
                <a16:creationId xmlns:a16="http://schemas.microsoft.com/office/drawing/2014/main" id="{E69734A0-0CF2-6C43-66ED-B465BB7C3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E95791-692C-47E4-BF5A-EBE8D5E6DAA5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19AB62-201F-B03E-4B46-7F601165AD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222" y="1269887"/>
            <a:ext cx="10329333" cy="381152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4C8538E-072E-836A-56D2-D3243F214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333" y="380999"/>
            <a:ext cx="7868356" cy="590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20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B9546BAC-CE70-8175-6B97-68A0C7FC63B4}"/>
              </a:ext>
            </a:extLst>
          </p:cNvPr>
          <p:cNvSpPr txBox="1"/>
          <p:nvPr/>
        </p:nvSpPr>
        <p:spPr>
          <a:xfrm>
            <a:off x="3725333" y="457200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https://www.youtube.com/watch?v=Ftl1fhFnYu0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89804B7-60FF-5686-6174-EA990AB7DC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903" y="917274"/>
            <a:ext cx="6015919" cy="310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618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8C6DEA7-40C5-32B4-1DBC-4DCA1BEBAF32}"/>
              </a:ext>
            </a:extLst>
          </p:cNvPr>
          <p:cNvSpPr txBox="1"/>
          <p:nvPr/>
        </p:nvSpPr>
        <p:spPr>
          <a:xfrm>
            <a:off x="1736682" y="565823"/>
            <a:ext cx="840074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Dear God,</a:t>
            </a:r>
          </a:p>
          <a:p>
            <a:endParaRPr lang="en-GB" sz="2400" b="0" i="0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We thank you that you have made us in your image and that we all have dignity.</a:t>
            </a: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Help us to show honour and respect to others so that they can feel dignity in themselves .</a:t>
            </a:r>
          </a:p>
          <a:p>
            <a:b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When we are tempted to laugh at someone, teach us to say something kind instead.</a:t>
            </a:r>
          </a:p>
          <a:p>
            <a:b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When we are tempted to leave someone out, teach us to reach out to them instead.</a:t>
            </a: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Amen</a:t>
            </a:r>
          </a:p>
        </p:txBody>
      </p:sp>
    </p:spTree>
    <p:extLst>
      <p:ext uri="{BB962C8B-B14F-4D97-AF65-F5344CB8AC3E}">
        <p14:creationId xmlns:p14="http://schemas.microsoft.com/office/powerpoint/2010/main" val="578808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</TotalTime>
  <Words>106</Words>
  <Application>Microsoft Office PowerPoint</Application>
  <PresentationFormat>Widescreen</PresentationFormat>
  <Paragraphs>14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Richard Wharton</cp:lastModifiedBy>
  <cp:revision>48</cp:revision>
  <dcterms:created xsi:type="dcterms:W3CDTF">2022-09-27T14:25:11Z</dcterms:created>
  <dcterms:modified xsi:type="dcterms:W3CDTF">2023-03-03T09:03:29Z</dcterms:modified>
</cp:coreProperties>
</file>