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510" r:id="rId2"/>
    <p:sldId id="256" r:id="rId3"/>
    <p:sldId id="258" r:id="rId4"/>
    <p:sldId id="492" r:id="rId5"/>
    <p:sldId id="501" r:id="rId6"/>
    <p:sldId id="504" r:id="rId7"/>
    <p:sldId id="508" r:id="rId8"/>
    <p:sldId id="51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6327"/>
  </p:normalViewPr>
  <p:slideViewPr>
    <p:cSldViewPr snapToGrid="0" snapToObjects="1">
      <p:cViewPr varScale="1">
        <p:scale>
          <a:sx n="93" d="100"/>
          <a:sy n="93" d="100"/>
        </p:scale>
        <p:origin x="90"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AF0F3-55C7-1D4D-B65F-9F4021B11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A89B71-9F6A-5D48-AC8B-912B68927B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49D5FD9-E4BC-B14B-B7EF-74E7D7895FF9}"/>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5" name="Footer Placeholder 4">
            <a:extLst>
              <a:ext uri="{FF2B5EF4-FFF2-40B4-BE49-F238E27FC236}">
                <a16:creationId xmlns:a16="http://schemas.microsoft.com/office/drawing/2014/main" id="{9F53A895-5901-F446-A20E-C729456628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8A5B6-A433-374D-8066-D252C573840F}"/>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873783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97135-5DBE-B249-B805-EB8904249E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08833D-3F15-F741-ACA7-DA51F07B5F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7447C9-5AA9-BD4B-B13E-DDB1982B5C43}"/>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5" name="Footer Placeholder 4">
            <a:extLst>
              <a:ext uri="{FF2B5EF4-FFF2-40B4-BE49-F238E27FC236}">
                <a16:creationId xmlns:a16="http://schemas.microsoft.com/office/drawing/2014/main" id="{50F665D7-707D-8747-98DE-B538E5A02E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8FE57-D60A-B546-9ADF-07D29EFE628D}"/>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998966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E22C06-E577-764F-A534-CF94B048C0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215A5-5F51-774B-AD2C-3E9E07E015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5CA571-4AC0-6F40-843A-ACF4B714C443}"/>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5" name="Footer Placeholder 4">
            <a:extLst>
              <a:ext uri="{FF2B5EF4-FFF2-40B4-BE49-F238E27FC236}">
                <a16:creationId xmlns:a16="http://schemas.microsoft.com/office/drawing/2014/main" id="{0D0EF1FC-130B-2242-904C-981D369F5F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6B2FD7-3B72-7D48-8EA8-62E6A1C9C925}"/>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001879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34B11-2D0E-FC4C-A20E-59FC09EC67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34C99F-D311-9647-BE57-0BAA5F15A3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D939C0-CC3A-8C4D-AA6E-0121985A61DA}"/>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5" name="Footer Placeholder 4">
            <a:extLst>
              <a:ext uri="{FF2B5EF4-FFF2-40B4-BE49-F238E27FC236}">
                <a16:creationId xmlns:a16="http://schemas.microsoft.com/office/drawing/2014/main" id="{5466EFE1-E1DD-A548-8FFB-99B3ABD83F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8AE494-3A7D-A644-BBB8-1AE532B8A1A7}"/>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627162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D2BD1-35B0-CC44-8303-CFA866767B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859C7CC-B025-DB4E-9E7E-AB925A196C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5DA28D-7D7B-D74C-9C0B-1E5796579A9F}"/>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5" name="Footer Placeholder 4">
            <a:extLst>
              <a:ext uri="{FF2B5EF4-FFF2-40B4-BE49-F238E27FC236}">
                <a16:creationId xmlns:a16="http://schemas.microsoft.com/office/drawing/2014/main" id="{33B2F2AD-BC0B-4C44-9B7C-C120730FBA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0D0E90-E37D-DC47-A6AF-80515CFA3537}"/>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1821623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C5CAC-44AE-3C4C-BC14-6AB071C4AA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888E15-06BE-4A44-BD3B-51B5F1A5CD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4D0B08-032C-014E-9F41-5A9BB3D2CD7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7193FC5-754C-0D42-B6AB-CEEC4ED30CAC}"/>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6" name="Footer Placeholder 5">
            <a:extLst>
              <a:ext uri="{FF2B5EF4-FFF2-40B4-BE49-F238E27FC236}">
                <a16:creationId xmlns:a16="http://schemas.microsoft.com/office/drawing/2014/main" id="{1665FAE8-935C-E141-8FDD-BF0D054E5B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C78933-ABC9-DE4D-A306-0050D5BF97A8}"/>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082724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187F0-FC1E-284E-AE52-A7AA3B4F75C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4DE68F-8134-7743-9766-8CF670A557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DF18418-8EC6-3E45-87F1-FF7C932910C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64CA54-1F64-4145-92EA-8FC97D35BF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95967D-8728-FF40-BF0C-6F7E426F52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DEEA28-694A-3F40-8386-DC29E35E4F8C}"/>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8" name="Footer Placeholder 7">
            <a:extLst>
              <a:ext uri="{FF2B5EF4-FFF2-40B4-BE49-F238E27FC236}">
                <a16:creationId xmlns:a16="http://schemas.microsoft.com/office/drawing/2014/main" id="{D65ACFDB-C5C8-9E45-9DA2-BCF559E109E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7B3BBBE-117B-D74A-8E91-6BE19885C681}"/>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2352807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88697-E946-E546-A9C0-0EA9F2D57B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8BD15C-17A1-DC4E-8367-7C57AF401732}"/>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4" name="Footer Placeholder 3">
            <a:extLst>
              <a:ext uri="{FF2B5EF4-FFF2-40B4-BE49-F238E27FC236}">
                <a16:creationId xmlns:a16="http://schemas.microsoft.com/office/drawing/2014/main" id="{BFE4683E-C86D-204C-8393-83F0D12A9B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FF0048-8C85-314A-A73D-AF0CE95572A1}"/>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929752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8808EE-6CFF-3145-A57F-A0FCF824DF6E}"/>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3" name="Footer Placeholder 2">
            <a:extLst>
              <a:ext uri="{FF2B5EF4-FFF2-40B4-BE49-F238E27FC236}">
                <a16:creationId xmlns:a16="http://schemas.microsoft.com/office/drawing/2014/main" id="{E82294FA-4C2E-B046-9E78-03531BDAB5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ECC212-5842-464A-965C-D9E8D5B8B1AB}"/>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4260619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88FB-EC7F-FD48-A30D-5BB44A77EB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9F69A3-0120-D54C-B0C5-DA526C06AA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AD41E5-ECF1-6841-AFD9-FA7ABEBB1A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3263F1-F0D7-1840-8A9C-CC8D4355F459}"/>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6" name="Footer Placeholder 5">
            <a:extLst>
              <a:ext uri="{FF2B5EF4-FFF2-40B4-BE49-F238E27FC236}">
                <a16:creationId xmlns:a16="http://schemas.microsoft.com/office/drawing/2014/main" id="{ECC88B1F-707E-0849-A742-4D1D6564C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3A0377-FA1E-9F45-8BFD-2BD1C0A6FED3}"/>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4279412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C3CD5-E234-D345-8BFD-DA0FA2FCB6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C61B95-8801-9848-A82A-47997AB5AC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C24F9E6-4CD5-E744-96EC-126805B13E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57031D-0234-5C4A-8986-609DFD3BC894}"/>
              </a:ext>
            </a:extLst>
          </p:cNvPr>
          <p:cNvSpPr>
            <a:spLocks noGrp="1"/>
          </p:cNvSpPr>
          <p:nvPr>
            <p:ph type="dt" sz="half" idx="10"/>
          </p:nvPr>
        </p:nvSpPr>
        <p:spPr/>
        <p:txBody>
          <a:bodyPr/>
          <a:lstStyle/>
          <a:p>
            <a:fld id="{1918FF51-AD92-9A41-972C-B9E184C75B97}" type="datetimeFigureOut">
              <a:rPr lang="en-US" smtClean="0"/>
              <a:t>3/3/2023</a:t>
            </a:fld>
            <a:endParaRPr lang="en-US"/>
          </a:p>
        </p:txBody>
      </p:sp>
      <p:sp>
        <p:nvSpPr>
          <p:cNvPr id="6" name="Footer Placeholder 5">
            <a:extLst>
              <a:ext uri="{FF2B5EF4-FFF2-40B4-BE49-F238E27FC236}">
                <a16:creationId xmlns:a16="http://schemas.microsoft.com/office/drawing/2014/main" id="{EEAB8CF4-9CCE-3246-AB83-09F383CF4D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D5F058-0DAC-EC43-A4E0-502797A5DA4E}"/>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79037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960004-A33D-AB4A-A6DD-DFFC35527F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D331C5-9537-6540-868D-845B28793C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7F71C2-2F73-3B45-87DD-D85A7D8322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8FF51-AD92-9A41-972C-B9E184C75B97}" type="datetimeFigureOut">
              <a:rPr lang="en-US" smtClean="0"/>
              <a:t>3/3/2023</a:t>
            </a:fld>
            <a:endParaRPr lang="en-US"/>
          </a:p>
        </p:txBody>
      </p:sp>
      <p:sp>
        <p:nvSpPr>
          <p:cNvPr id="5" name="Footer Placeholder 4">
            <a:extLst>
              <a:ext uri="{FF2B5EF4-FFF2-40B4-BE49-F238E27FC236}">
                <a16:creationId xmlns:a16="http://schemas.microsoft.com/office/drawing/2014/main" id="{77C7B671-3397-A641-9452-AC71007C10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71039DC-791F-A744-ABDF-8F74762492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702166-096A-6147-A555-1EA37B3E826B}" type="slidenum">
              <a:rPr lang="en-US" smtClean="0"/>
              <a:t>‹#›</a:t>
            </a:fld>
            <a:endParaRPr lang="en-US"/>
          </a:p>
        </p:txBody>
      </p:sp>
    </p:spTree>
    <p:extLst>
      <p:ext uri="{BB962C8B-B14F-4D97-AF65-F5344CB8AC3E}">
        <p14:creationId xmlns:p14="http://schemas.microsoft.com/office/powerpoint/2010/main" val="5753160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1F4C4-9ADB-0F96-FBBA-1360FBE5AA9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7781" y="256823"/>
            <a:ext cx="5275455" cy="2973581"/>
          </a:xfrm>
          <a:prstGeom prst="rect">
            <a:avLst/>
          </a:prstGeom>
        </p:spPr>
      </p:pic>
      <p:pic>
        <p:nvPicPr>
          <p:cNvPr id="4" name="Picture 3">
            <a:extLst>
              <a:ext uri="{FF2B5EF4-FFF2-40B4-BE49-F238E27FC236}">
                <a16:creationId xmlns:a16="http://schemas.microsoft.com/office/drawing/2014/main" id="{18A2A400-9E16-1D36-D1FC-2D30CC406C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95911" y="256823"/>
            <a:ext cx="4466873" cy="2977915"/>
          </a:xfrm>
          <a:prstGeom prst="rect">
            <a:avLst/>
          </a:prstGeom>
        </p:spPr>
      </p:pic>
      <p:pic>
        <p:nvPicPr>
          <p:cNvPr id="5" name="Picture 4">
            <a:extLst>
              <a:ext uri="{FF2B5EF4-FFF2-40B4-BE49-F238E27FC236}">
                <a16:creationId xmlns:a16="http://schemas.microsoft.com/office/drawing/2014/main" id="{149D333A-16F6-21B7-5C2D-4300C271011E}"/>
              </a:ext>
            </a:extLst>
          </p:cNvPr>
          <p:cNvPicPr>
            <a:picLocks noChangeAspect="1"/>
          </p:cNvPicPr>
          <p:nvPr/>
        </p:nvPicPr>
        <p:blipFill>
          <a:blip r:embed="rId4"/>
          <a:stretch>
            <a:fillRect/>
          </a:stretch>
        </p:blipFill>
        <p:spPr>
          <a:xfrm>
            <a:off x="1439508" y="3553177"/>
            <a:ext cx="4572000" cy="3048000"/>
          </a:xfrm>
          <a:prstGeom prst="rect">
            <a:avLst/>
          </a:prstGeom>
        </p:spPr>
      </p:pic>
      <p:pic>
        <p:nvPicPr>
          <p:cNvPr id="6" name="Picture 5">
            <a:extLst>
              <a:ext uri="{FF2B5EF4-FFF2-40B4-BE49-F238E27FC236}">
                <a16:creationId xmlns:a16="http://schemas.microsoft.com/office/drawing/2014/main" id="{ED7C5628-489A-14D1-0CB1-8096123199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95911" y="3486854"/>
            <a:ext cx="2332279" cy="3180646"/>
          </a:xfrm>
          <a:prstGeom prst="rect">
            <a:avLst/>
          </a:prstGeom>
        </p:spPr>
      </p:pic>
    </p:spTree>
    <p:extLst>
      <p:ext uri="{BB962C8B-B14F-4D97-AF65-F5344CB8AC3E}">
        <p14:creationId xmlns:p14="http://schemas.microsoft.com/office/powerpoint/2010/main" val="2495230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C0CEE7-EBC0-5C57-7183-E6684B9CAE9E}"/>
              </a:ext>
            </a:extLst>
          </p:cNvPr>
          <p:cNvSpPr txBox="1"/>
          <p:nvPr/>
        </p:nvSpPr>
        <p:spPr>
          <a:xfrm>
            <a:off x="1703916" y="599236"/>
            <a:ext cx="8784167" cy="1200329"/>
          </a:xfrm>
          <a:prstGeom prst="rect">
            <a:avLst/>
          </a:prstGeom>
          <a:noFill/>
        </p:spPr>
        <p:txBody>
          <a:bodyPr wrap="square">
            <a:spAutoFit/>
          </a:bodyPr>
          <a:lstStyle/>
          <a:p>
            <a:r>
              <a:rPr lang="en-GB" sz="3600" dirty="0"/>
              <a:t>‘Treat everyone you meet with dignity.’ </a:t>
            </a:r>
          </a:p>
          <a:p>
            <a:r>
              <a:rPr lang="en-GB" sz="3600" dirty="0"/>
              <a:t>(1 Peter 2:17)</a:t>
            </a:r>
          </a:p>
        </p:txBody>
      </p:sp>
      <p:pic>
        <p:nvPicPr>
          <p:cNvPr id="3" name="Picture 2">
            <a:extLst>
              <a:ext uri="{FF2B5EF4-FFF2-40B4-BE49-F238E27FC236}">
                <a16:creationId xmlns:a16="http://schemas.microsoft.com/office/drawing/2014/main" id="{5ABAEBFB-2ADD-2D7F-41E6-571AC69902EE}"/>
              </a:ext>
            </a:extLst>
          </p:cNvPr>
          <p:cNvPicPr>
            <a:picLocks noChangeAspect="1"/>
          </p:cNvPicPr>
          <p:nvPr/>
        </p:nvPicPr>
        <p:blipFill>
          <a:blip r:embed="rId2"/>
          <a:stretch>
            <a:fillRect/>
          </a:stretch>
        </p:blipFill>
        <p:spPr>
          <a:xfrm>
            <a:off x="4649610" y="2025343"/>
            <a:ext cx="4786907" cy="3997067"/>
          </a:xfrm>
          <a:prstGeom prst="rect">
            <a:avLst/>
          </a:prstGeom>
        </p:spPr>
      </p:pic>
    </p:spTree>
    <p:extLst>
      <p:ext uri="{BB962C8B-B14F-4D97-AF65-F5344CB8AC3E}">
        <p14:creationId xmlns:p14="http://schemas.microsoft.com/office/powerpoint/2010/main" val="2814053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1F12242-F0FD-C581-B583-597464D9A234}"/>
              </a:ext>
            </a:extLst>
          </p:cNvPr>
          <p:cNvPicPr>
            <a:picLocks noChangeAspect="1"/>
          </p:cNvPicPr>
          <p:nvPr/>
        </p:nvPicPr>
        <p:blipFill>
          <a:blip r:embed="rId2"/>
          <a:stretch>
            <a:fillRect/>
          </a:stretch>
        </p:blipFill>
        <p:spPr>
          <a:xfrm>
            <a:off x="1286261" y="485422"/>
            <a:ext cx="4260783" cy="5593644"/>
          </a:xfrm>
          <a:prstGeom prst="rect">
            <a:avLst/>
          </a:prstGeom>
        </p:spPr>
      </p:pic>
      <p:pic>
        <p:nvPicPr>
          <p:cNvPr id="7" name="Picture 6">
            <a:extLst>
              <a:ext uri="{FF2B5EF4-FFF2-40B4-BE49-F238E27FC236}">
                <a16:creationId xmlns:a16="http://schemas.microsoft.com/office/drawing/2014/main" id="{AB4DC55A-9436-3AE7-E91C-D9D2C23EE219}"/>
              </a:ext>
            </a:extLst>
          </p:cNvPr>
          <p:cNvPicPr>
            <a:picLocks noChangeAspect="1"/>
          </p:cNvPicPr>
          <p:nvPr/>
        </p:nvPicPr>
        <p:blipFill>
          <a:blip r:embed="rId3"/>
          <a:stretch>
            <a:fillRect/>
          </a:stretch>
        </p:blipFill>
        <p:spPr>
          <a:xfrm>
            <a:off x="6096000" y="485422"/>
            <a:ext cx="5572125" cy="3714750"/>
          </a:xfrm>
          <a:prstGeom prst="rect">
            <a:avLst/>
          </a:prstGeom>
        </p:spPr>
      </p:pic>
    </p:spTree>
    <p:extLst>
      <p:ext uri="{BB962C8B-B14F-4D97-AF65-F5344CB8AC3E}">
        <p14:creationId xmlns:p14="http://schemas.microsoft.com/office/powerpoint/2010/main" val="1953140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a:extLst>
              <a:ext uri="{FF2B5EF4-FFF2-40B4-BE49-F238E27FC236}">
                <a16:creationId xmlns:a16="http://schemas.microsoft.com/office/drawing/2014/main" id="{E69734A0-0CF2-6C43-66ED-B465BB7C361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0FE95791-692C-47E4-BF5A-EBE8D5E6DAA5}" type="slidenum">
              <a:rPr lang="en-GB" altLang="en-US" sz="3600">
                <a:solidFill>
                  <a:schemeClr val="bg1"/>
                </a:solidFill>
              </a:rPr>
              <a:pPr>
                <a:spcBef>
                  <a:spcPct val="0"/>
                </a:spcBef>
                <a:buFontTx/>
                <a:buNone/>
              </a:pPr>
              <a:t>4</a:t>
            </a:fld>
            <a:endParaRPr lang="en-GB" altLang="en-US" sz="3600">
              <a:solidFill>
                <a:schemeClr val="bg1"/>
              </a:solidFill>
            </a:endParaRPr>
          </a:p>
        </p:txBody>
      </p:sp>
      <p:pic>
        <p:nvPicPr>
          <p:cNvPr id="2" name="Picture 1">
            <a:extLst>
              <a:ext uri="{FF2B5EF4-FFF2-40B4-BE49-F238E27FC236}">
                <a16:creationId xmlns:a16="http://schemas.microsoft.com/office/drawing/2014/main" id="{C88A4510-BC42-CBC9-4955-1B44970862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72631" y="470605"/>
            <a:ext cx="5925080" cy="3333921"/>
          </a:xfrm>
          <a:prstGeom prst="rect">
            <a:avLst/>
          </a:prstGeom>
        </p:spPr>
      </p:pic>
      <p:sp>
        <p:nvSpPr>
          <p:cNvPr id="5" name="TextBox 4">
            <a:extLst>
              <a:ext uri="{FF2B5EF4-FFF2-40B4-BE49-F238E27FC236}">
                <a16:creationId xmlns:a16="http://schemas.microsoft.com/office/drawing/2014/main" id="{020B6BBD-5B6C-0B02-7B94-C7B0F32065BA}"/>
              </a:ext>
            </a:extLst>
          </p:cNvPr>
          <p:cNvSpPr txBox="1"/>
          <p:nvPr/>
        </p:nvSpPr>
        <p:spPr>
          <a:xfrm>
            <a:off x="1670757" y="4172497"/>
            <a:ext cx="8116710" cy="1815882"/>
          </a:xfrm>
          <a:prstGeom prst="rect">
            <a:avLst/>
          </a:prstGeom>
          <a:noFill/>
        </p:spPr>
        <p:txBody>
          <a:bodyPr wrap="square">
            <a:spAutoFit/>
          </a:bodyPr>
          <a:lstStyle/>
          <a:p>
            <a:r>
              <a:rPr lang="en-GB" sz="2800" dirty="0">
                <a:effectLst/>
                <a:latin typeface="Calibri" panose="020F0502020204030204" pitchFamily="34" charset="0"/>
                <a:ea typeface="Calibri" panose="020F0502020204030204" pitchFamily="34" charset="0"/>
              </a:rPr>
              <a:t>‘This is a very great honour but all people need to be honoured and to learn</a:t>
            </a:r>
            <a:r>
              <a:rPr lang="en-GB" sz="2800" dirty="0">
                <a:solidFill>
                  <a:srgbClr val="222222"/>
                </a:solidFill>
                <a:effectLst/>
                <a:latin typeface="Calibri" panose="020F0502020204030204" pitchFamily="34" charset="0"/>
                <a:ea typeface="Calibri" panose="020F0502020204030204" pitchFamily="34" charset="0"/>
                <a:cs typeface="Times New Roman" panose="02020603050405020304" pitchFamily="18" charset="0"/>
              </a:rPr>
              <a:t> the importance of honouring others, so that they can know the dignity they have because they were created in the image of God.’ </a:t>
            </a:r>
            <a:endParaRPr lang="en-GB"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a:extLst>
              <a:ext uri="{FF2B5EF4-FFF2-40B4-BE49-F238E27FC236}">
                <a16:creationId xmlns:a16="http://schemas.microsoft.com/office/drawing/2014/main" id="{265EB1A6-9DDE-D0DE-BD23-331F1673661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EDE09DF2-F3A8-46DB-A310-7280BAF8436D}" type="slidenum">
              <a:rPr lang="en-GB" altLang="en-US" sz="3600">
                <a:solidFill>
                  <a:schemeClr val="bg1"/>
                </a:solidFill>
              </a:rPr>
              <a:pPr>
                <a:spcBef>
                  <a:spcPct val="0"/>
                </a:spcBef>
                <a:buFontTx/>
                <a:buNone/>
              </a:pPr>
              <a:t>5</a:t>
            </a:fld>
            <a:endParaRPr lang="en-GB" altLang="en-US" sz="3600">
              <a:solidFill>
                <a:schemeClr val="bg1"/>
              </a:solidFill>
            </a:endParaRPr>
          </a:p>
        </p:txBody>
      </p:sp>
      <p:pic>
        <p:nvPicPr>
          <p:cNvPr id="2" name="Picture 1">
            <a:extLst>
              <a:ext uri="{FF2B5EF4-FFF2-40B4-BE49-F238E27FC236}">
                <a16:creationId xmlns:a16="http://schemas.microsoft.com/office/drawing/2014/main" id="{A025102D-2D6F-7D16-3383-5103BFBDD8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5644" y="428978"/>
            <a:ext cx="5333372" cy="3000022"/>
          </a:xfrm>
          <a:prstGeom prst="rect">
            <a:avLst/>
          </a:prstGeom>
        </p:spPr>
      </p:pic>
      <p:pic>
        <p:nvPicPr>
          <p:cNvPr id="3" name="Picture 2">
            <a:extLst>
              <a:ext uri="{FF2B5EF4-FFF2-40B4-BE49-F238E27FC236}">
                <a16:creationId xmlns:a16="http://schemas.microsoft.com/office/drawing/2014/main" id="{9D47C296-C98E-82E2-21B0-20F26FCF7C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50289" y="428979"/>
            <a:ext cx="3000022" cy="3000022"/>
          </a:xfrm>
          <a:prstGeom prst="rect">
            <a:avLst/>
          </a:prstGeom>
        </p:spPr>
      </p:pic>
      <p:sp>
        <p:nvSpPr>
          <p:cNvPr id="6" name="TextBox 5">
            <a:extLst>
              <a:ext uri="{FF2B5EF4-FFF2-40B4-BE49-F238E27FC236}">
                <a16:creationId xmlns:a16="http://schemas.microsoft.com/office/drawing/2014/main" id="{7E7F3722-ED5B-C43B-7115-836CB3C6E929}"/>
              </a:ext>
            </a:extLst>
          </p:cNvPr>
          <p:cNvSpPr txBox="1"/>
          <p:nvPr/>
        </p:nvSpPr>
        <p:spPr>
          <a:xfrm>
            <a:off x="1275644" y="3768091"/>
            <a:ext cx="9132712" cy="1938992"/>
          </a:xfrm>
          <a:prstGeom prst="rect">
            <a:avLst/>
          </a:prstGeom>
          <a:noFill/>
        </p:spPr>
        <p:txBody>
          <a:bodyPr wrap="square">
            <a:spAutoFit/>
          </a:bodyPr>
          <a:lstStyle/>
          <a:p>
            <a:r>
              <a:rPr lang="en-GB" sz="2400" dirty="0">
                <a:effectLst/>
                <a:latin typeface="Calibri" panose="020F0502020204030204" pitchFamily="34" charset="0"/>
                <a:ea typeface="Calibri" panose="020F0502020204030204" pitchFamily="34" charset="0"/>
              </a:rPr>
              <a:t>‘Her Majesty the Queen, was the most highly honoured person in Britain. But because of her faith in God, she believed that her great dignity came from giving honour to many others. She had a natural love for other people and she related to everyone she met with dignity and respect and made them all feel important.’</a:t>
            </a:r>
            <a:endParaRPr lang="en-GB"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a:extLst>
              <a:ext uri="{FF2B5EF4-FFF2-40B4-BE49-F238E27FC236}">
                <a16:creationId xmlns:a16="http://schemas.microsoft.com/office/drawing/2014/main" id="{DC69595A-DE65-A665-B5AE-4CA59D222B0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95BF6FE7-A8C4-47CD-828A-37E4846C9EC4}" type="slidenum">
              <a:rPr lang="en-GB" altLang="en-US" sz="3600">
                <a:solidFill>
                  <a:schemeClr val="bg1"/>
                </a:solidFill>
              </a:rPr>
              <a:pPr>
                <a:spcBef>
                  <a:spcPct val="0"/>
                </a:spcBef>
                <a:buFontTx/>
                <a:buNone/>
              </a:pPr>
              <a:t>6</a:t>
            </a:fld>
            <a:endParaRPr lang="en-GB" altLang="en-US" sz="3600">
              <a:solidFill>
                <a:schemeClr val="bg1"/>
              </a:solidFill>
            </a:endParaRPr>
          </a:p>
        </p:txBody>
      </p:sp>
      <p:pic>
        <p:nvPicPr>
          <p:cNvPr id="3" name="Picture 2">
            <a:extLst>
              <a:ext uri="{FF2B5EF4-FFF2-40B4-BE49-F238E27FC236}">
                <a16:creationId xmlns:a16="http://schemas.microsoft.com/office/drawing/2014/main" id="{9B43D20F-392C-B2CF-7A0B-0EC394E4E6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5282" y="3145380"/>
            <a:ext cx="3306233" cy="2066396"/>
          </a:xfrm>
          <a:prstGeom prst="rect">
            <a:avLst/>
          </a:prstGeom>
        </p:spPr>
      </p:pic>
      <p:pic>
        <p:nvPicPr>
          <p:cNvPr id="6" name="Picture 5">
            <a:extLst>
              <a:ext uri="{FF2B5EF4-FFF2-40B4-BE49-F238E27FC236}">
                <a16:creationId xmlns:a16="http://schemas.microsoft.com/office/drawing/2014/main" id="{5DFD6FFF-0D19-B16B-4768-3E3D47D775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13607" y="283911"/>
            <a:ext cx="3369726" cy="2231507"/>
          </a:xfrm>
          <a:prstGeom prst="rect">
            <a:avLst/>
          </a:prstGeom>
        </p:spPr>
      </p:pic>
      <p:pic>
        <p:nvPicPr>
          <p:cNvPr id="7" name="Picture 6">
            <a:extLst>
              <a:ext uri="{FF2B5EF4-FFF2-40B4-BE49-F238E27FC236}">
                <a16:creationId xmlns:a16="http://schemas.microsoft.com/office/drawing/2014/main" id="{7653FE42-2CDB-3D99-3064-EBA4ED2D8C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71461" y="3145380"/>
            <a:ext cx="3082339" cy="1733816"/>
          </a:xfrm>
          <a:prstGeom prst="rect">
            <a:avLst/>
          </a:prstGeom>
        </p:spPr>
      </p:pic>
      <p:pic>
        <p:nvPicPr>
          <p:cNvPr id="8" name="Picture 7">
            <a:extLst>
              <a:ext uri="{FF2B5EF4-FFF2-40B4-BE49-F238E27FC236}">
                <a16:creationId xmlns:a16="http://schemas.microsoft.com/office/drawing/2014/main" id="{8919D6EE-68E1-17F9-DEAF-9C5AC7BAF0D2}"/>
              </a:ext>
            </a:extLst>
          </p:cNvPr>
          <p:cNvPicPr>
            <a:picLocks noChangeAspect="1"/>
          </p:cNvPicPr>
          <p:nvPr/>
        </p:nvPicPr>
        <p:blipFill>
          <a:blip r:embed="rId5"/>
          <a:stretch>
            <a:fillRect/>
          </a:stretch>
        </p:blipFill>
        <p:spPr>
          <a:xfrm>
            <a:off x="1117599" y="3145380"/>
            <a:ext cx="3048000" cy="2286000"/>
          </a:xfrm>
          <a:prstGeom prst="rect">
            <a:avLst/>
          </a:prstGeom>
        </p:spPr>
      </p:pic>
      <p:pic>
        <p:nvPicPr>
          <p:cNvPr id="9" name="Picture 8">
            <a:extLst>
              <a:ext uri="{FF2B5EF4-FFF2-40B4-BE49-F238E27FC236}">
                <a16:creationId xmlns:a16="http://schemas.microsoft.com/office/drawing/2014/main" id="{470B3561-DD96-B11D-3CB3-0E8B6AA0D1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7599" y="256665"/>
            <a:ext cx="4067617" cy="2286001"/>
          </a:xfrm>
          <a:prstGeom prst="rect">
            <a:avLst/>
          </a:prstGeom>
        </p:spPr>
      </p:pic>
      <p:pic>
        <p:nvPicPr>
          <p:cNvPr id="10" name="Picture 9">
            <a:extLst>
              <a:ext uri="{FF2B5EF4-FFF2-40B4-BE49-F238E27FC236}">
                <a16:creationId xmlns:a16="http://schemas.microsoft.com/office/drawing/2014/main" id="{AC63CDA3-68B8-B779-CBEA-82D270F4FC7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66229" y="568531"/>
            <a:ext cx="2666365" cy="197413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a:extLst>
              <a:ext uri="{FF2B5EF4-FFF2-40B4-BE49-F238E27FC236}">
                <a16:creationId xmlns:a16="http://schemas.microsoft.com/office/drawing/2014/main" id="{75D1A70D-9FE5-296B-EC09-04107F3B0CFE}"/>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DE6A643A-46AC-477A-A1E9-A90E15DD293A}" type="slidenum">
              <a:rPr lang="en-GB" altLang="en-US" sz="3600">
                <a:solidFill>
                  <a:schemeClr val="bg1"/>
                </a:solidFill>
              </a:rPr>
              <a:pPr>
                <a:spcBef>
                  <a:spcPct val="0"/>
                </a:spcBef>
                <a:buFontTx/>
                <a:buNone/>
              </a:pPr>
              <a:t>7</a:t>
            </a:fld>
            <a:endParaRPr lang="en-GB" altLang="en-US" sz="3600">
              <a:solidFill>
                <a:schemeClr val="bg1"/>
              </a:solidFill>
            </a:endParaRPr>
          </a:p>
        </p:txBody>
      </p:sp>
      <p:pic>
        <p:nvPicPr>
          <p:cNvPr id="2" name="Picture 1">
            <a:extLst>
              <a:ext uri="{FF2B5EF4-FFF2-40B4-BE49-F238E27FC236}">
                <a16:creationId xmlns:a16="http://schemas.microsoft.com/office/drawing/2014/main" id="{6EE41EC2-F029-C565-0256-BBC4E63F6421}"/>
              </a:ext>
            </a:extLst>
          </p:cNvPr>
          <p:cNvPicPr>
            <a:picLocks noChangeAspect="1"/>
          </p:cNvPicPr>
          <p:nvPr/>
        </p:nvPicPr>
        <p:blipFill>
          <a:blip r:embed="rId2"/>
          <a:stretch>
            <a:fillRect/>
          </a:stretch>
        </p:blipFill>
        <p:spPr>
          <a:xfrm>
            <a:off x="2250016" y="619830"/>
            <a:ext cx="8350250" cy="41751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C6DEA7-40C5-32B4-1DBC-4DCA1BEBAF32}"/>
              </a:ext>
            </a:extLst>
          </p:cNvPr>
          <p:cNvSpPr txBox="1"/>
          <p:nvPr/>
        </p:nvSpPr>
        <p:spPr>
          <a:xfrm>
            <a:off x="1736682" y="565823"/>
            <a:ext cx="8400740" cy="5632311"/>
          </a:xfrm>
          <a:prstGeom prst="rect">
            <a:avLst/>
          </a:prstGeom>
          <a:noFill/>
        </p:spPr>
        <p:txBody>
          <a:bodyPr wrap="square">
            <a:spAutoFit/>
          </a:bodyPr>
          <a:lstStyle/>
          <a:p>
            <a:r>
              <a:rPr lang="en-GB" sz="2400" b="0" i="0" dirty="0">
                <a:solidFill>
                  <a:srgbClr val="002060"/>
                </a:solidFill>
                <a:effectLst/>
                <a:latin typeface="Cambria" panose="02040503050406030204" pitchFamily="18" charset="0"/>
                <a:ea typeface="Cambria" panose="02040503050406030204" pitchFamily="18" charset="0"/>
              </a:rPr>
              <a:t>Dear God,</a:t>
            </a:r>
          </a:p>
          <a:p>
            <a:endParaRPr lang="en-GB" sz="2400" b="0" i="0" dirty="0">
              <a:solidFill>
                <a:srgbClr val="002060"/>
              </a:solidFill>
              <a:effectLst/>
              <a:latin typeface="Cambria" panose="02040503050406030204" pitchFamily="18" charset="0"/>
              <a:ea typeface="Cambria" panose="02040503050406030204" pitchFamily="18" charset="0"/>
            </a:endParaRPr>
          </a:p>
          <a:p>
            <a:r>
              <a:rPr lang="en-GB" sz="2400" b="0" i="0" dirty="0">
                <a:solidFill>
                  <a:srgbClr val="002060"/>
                </a:solidFill>
                <a:effectLst/>
                <a:latin typeface="Cambria" panose="02040503050406030204" pitchFamily="18" charset="0"/>
                <a:ea typeface="Cambria" panose="02040503050406030204" pitchFamily="18" charset="0"/>
              </a:rPr>
              <a:t>We thank you that you have made us in your image and that we all have dignity.</a:t>
            </a:r>
          </a:p>
          <a:p>
            <a:endParaRPr lang="en-GB" sz="2400" dirty="0">
              <a:solidFill>
                <a:srgbClr val="002060"/>
              </a:solidFill>
              <a:latin typeface="Cambria" panose="02040503050406030204" pitchFamily="18" charset="0"/>
              <a:ea typeface="Cambria" panose="02040503050406030204" pitchFamily="18" charset="0"/>
            </a:endParaRPr>
          </a:p>
          <a:p>
            <a:r>
              <a:rPr lang="en-GB" sz="2400" b="0" i="0" dirty="0">
                <a:solidFill>
                  <a:srgbClr val="002060"/>
                </a:solidFill>
                <a:effectLst/>
                <a:latin typeface="Cambria" panose="02040503050406030204" pitchFamily="18" charset="0"/>
                <a:ea typeface="Cambria" panose="02040503050406030204" pitchFamily="18" charset="0"/>
              </a:rPr>
              <a:t>Help us to show honour and respect to others so that they can feel dignity in themselves .</a:t>
            </a:r>
          </a:p>
          <a:p>
            <a:br>
              <a:rPr lang="en-GB" sz="2400" dirty="0">
                <a:solidFill>
                  <a:srgbClr val="002060"/>
                </a:solidFill>
                <a:latin typeface="Cambria" panose="02040503050406030204" pitchFamily="18" charset="0"/>
                <a:ea typeface="Cambria" panose="02040503050406030204" pitchFamily="18" charset="0"/>
              </a:rPr>
            </a:br>
            <a:r>
              <a:rPr lang="en-GB" sz="2400" b="0" i="0" dirty="0">
                <a:solidFill>
                  <a:srgbClr val="002060"/>
                </a:solidFill>
                <a:effectLst/>
                <a:latin typeface="Cambria" panose="02040503050406030204" pitchFamily="18" charset="0"/>
                <a:ea typeface="Cambria" panose="02040503050406030204" pitchFamily="18" charset="0"/>
              </a:rPr>
              <a:t>When we are tempted to laugh at someone, teach us to say something kind instead.</a:t>
            </a:r>
          </a:p>
          <a:p>
            <a:br>
              <a:rPr lang="en-GB" sz="2400" dirty="0">
                <a:solidFill>
                  <a:srgbClr val="002060"/>
                </a:solidFill>
                <a:latin typeface="Cambria" panose="02040503050406030204" pitchFamily="18" charset="0"/>
                <a:ea typeface="Cambria" panose="02040503050406030204" pitchFamily="18" charset="0"/>
              </a:rPr>
            </a:br>
            <a:r>
              <a:rPr lang="en-GB" sz="2400" b="0" i="0" dirty="0">
                <a:solidFill>
                  <a:srgbClr val="002060"/>
                </a:solidFill>
                <a:effectLst/>
                <a:latin typeface="Cambria" panose="02040503050406030204" pitchFamily="18" charset="0"/>
                <a:ea typeface="Cambria" panose="02040503050406030204" pitchFamily="18" charset="0"/>
              </a:rPr>
              <a:t>When we are tempted to leave someone out, teach us to reach out to them instead.</a:t>
            </a:r>
          </a:p>
          <a:p>
            <a:endParaRPr lang="en-GB" sz="2400" dirty="0">
              <a:solidFill>
                <a:srgbClr val="002060"/>
              </a:solidFill>
              <a:latin typeface="Cambria" panose="02040503050406030204" pitchFamily="18" charset="0"/>
              <a:ea typeface="Cambria" panose="02040503050406030204" pitchFamily="18" charset="0"/>
            </a:endParaRPr>
          </a:p>
          <a:p>
            <a:r>
              <a:rPr lang="en-GB" sz="2400" dirty="0">
                <a:solidFill>
                  <a:srgbClr val="002060"/>
                </a:solidFill>
                <a:latin typeface="Cambria" panose="02040503050406030204" pitchFamily="18" charset="0"/>
                <a:ea typeface="Cambria" panose="02040503050406030204" pitchFamily="18" charset="0"/>
              </a:rPr>
              <a:t>Amen</a:t>
            </a:r>
          </a:p>
        </p:txBody>
      </p:sp>
    </p:spTree>
    <p:extLst>
      <p:ext uri="{BB962C8B-B14F-4D97-AF65-F5344CB8AC3E}">
        <p14:creationId xmlns:p14="http://schemas.microsoft.com/office/powerpoint/2010/main" val="578808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EB5C68A-61BB-4D40-9696-28D5C32EE239}" vid="{6709E68C-0A3E-AB4D-BC45-2D9D20EC0069}"/>
    </a:ext>
  </a:extLst>
</a:theme>
</file>

<file path=docProps/app.xml><?xml version="1.0" encoding="utf-8"?>
<Properties xmlns="http://schemas.openxmlformats.org/officeDocument/2006/extended-properties" xmlns:vt="http://schemas.openxmlformats.org/officeDocument/2006/docPropsVTypes">
  <TotalTime>658</TotalTime>
  <Words>199</Words>
  <Application>Microsoft Office PowerPoint</Application>
  <PresentationFormat>Widescreen</PresentationFormat>
  <Paragraphs>17</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Cambria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Church of England  Schools Leadership Induction 28th September 2022</dc:title>
  <dc:creator>Richard Wharton</dc:creator>
  <cp:lastModifiedBy>Richard Wharton</cp:lastModifiedBy>
  <cp:revision>39</cp:revision>
  <dcterms:created xsi:type="dcterms:W3CDTF">2022-09-27T14:25:11Z</dcterms:created>
  <dcterms:modified xsi:type="dcterms:W3CDTF">2023-03-03T09:03:07Z</dcterms:modified>
</cp:coreProperties>
</file>