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0" r:id="rId2"/>
    <p:sldId id="516" r:id="rId3"/>
    <p:sldId id="514" r:id="rId4"/>
    <p:sldId id="515" r:id="rId5"/>
    <p:sldId id="492" r:id="rId6"/>
    <p:sldId id="256" r:id="rId7"/>
    <p:sldId id="258" r:id="rId8"/>
    <p:sldId id="501" r:id="rId9"/>
    <p:sldId id="513" r:id="rId10"/>
    <p:sldId id="517" r:id="rId11"/>
    <p:sldId id="51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109" d="100"/>
          <a:sy n="109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28F5B4-F1B6-519E-D0A9-57A16EC414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6152" y="950761"/>
            <a:ext cx="7559695" cy="495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CADBF8-9931-2005-48B2-815EE14ABE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968" y="157388"/>
            <a:ext cx="2568741" cy="3124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6F2DE0-FEC7-FE39-DCFF-08FEDC0759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238" y="3502446"/>
            <a:ext cx="2511575" cy="29976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2F863-639F-1725-2F6B-39DE5A9409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131" y="157388"/>
            <a:ext cx="3208164" cy="31246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3513A5-F9E8-F29D-1EA9-0B6D3F9BFF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384" y="3502447"/>
            <a:ext cx="2967889" cy="299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F2A473-5886-7627-9C7D-5D06271324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295" y="3502447"/>
            <a:ext cx="2257751" cy="2997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42D48F-ACFA-2767-FE84-D147DB7BEDF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800" y="143391"/>
            <a:ext cx="2009246" cy="313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98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565823"/>
            <a:ext cx="8400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made us in your image and that we all have dignity.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show honour and respect to others so that they can feel dignity in themselves 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laugh at someone, teach us to say something kind instead.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leave someone out, teach us to reach out to them instead.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CADBF8-9931-2005-48B2-815EE14ABE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968" y="157388"/>
            <a:ext cx="2568741" cy="3124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6F2DE0-FEC7-FE39-DCFF-08FEDC0759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238" y="3502446"/>
            <a:ext cx="2511575" cy="29976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2F863-639F-1725-2F6B-39DE5A9409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131" y="157388"/>
            <a:ext cx="3208164" cy="31246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3513A5-F9E8-F29D-1EA9-0B6D3F9BFF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384" y="3502447"/>
            <a:ext cx="2967889" cy="299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F2A473-5886-7627-9C7D-5D06271324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295" y="3502447"/>
            <a:ext cx="2257751" cy="2997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42D48F-ACFA-2767-FE84-D147DB7BEDF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800" y="143391"/>
            <a:ext cx="2009246" cy="313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92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624B01-6553-1888-FC5D-5933A4A62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552450"/>
            <a:ext cx="80581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67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6B85DB-4565-DE59-88F7-ADDDD5627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538162"/>
            <a:ext cx="80200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99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D6854C-FB7F-861D-B10C-DC7C408DC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519112"/>
            <a:ext cx="8039100" cy="58197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29F172F-E634-A763-037E-3786E24C8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100" y="296771"/>
            <a:ext cx="83915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A0D008-9A8F-67F6-54BE-6DD231BDD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283" y="927191"/>
            <a:ext cx="8458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9C50C1-011E-A15C-1A4D-4A8727464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404812"/>
            <a:ext cx="8210550" cy="6048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C67074-4501-9CD6-9827-89A921F62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461962"/>
            <a:ext cx="8296275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47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79</Words>
  <Application>Microsoft Office PowerPoint</Application>
  <PresentationFormat>Widescreen</PresentationFormat>
  <Paragraphs>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54</cp:revision>
  <dcterms:created xsi:type="dcterms:W3CDTF">2022-09-27T14:25:11Z</dcterms:created>
  <dcterms:modified xsi:type="dcterms:W3CDTF">2023-05-09T13:56:13Z</dcterms:modified>
</cp:coreProperties>
</file>