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510" r:id="rId2"/>
    <p:sldId id="256" r:id="rId3"/>
    <p:sldId id="516" r:id="rId4"/>
    <p:sldId id="258" r:id="rId5"/>
    <p:sldId id="501" r:id="rId6"/>
    <p:sldId id="513" r:id="rId7"/>
    <p:sldId id="514" r:id="rId8"/>
    <p:sldId id="515" r:id="rId9"/>
    <p:sldId id="492" r:id="rId10"/>
    <p:sldId id="504" r:id="rId11"/>
    <p:sldId id="508" r:id="rId12"/>
    <p:sldId id="51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109" d="100"/>
          <a:sy n="109" d="100"/>
        </p:scale>
        <p:origin x="38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31F4C4-9ADB-0F96-FBBA-1360FBE5AA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781" y="256823"/>
            <a:ext cx="5275455" cy="29735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A2A400-9E16-1D36-D1FC-2D30CC406C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5911" y="256823"/>
            <a:ext cx="4466873" cy="29779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9D333A-16F6-21B7-5C2D-4300C2710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508" y="3553177"/>
            <a:ext cx="457200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7C5628-489A-14D1-0CB1-80961231999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5911" y="3486854"/>
            <a:ext cx="2332279" cy="318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>
            <a:extLst>
              <a:ext uri="{FF2B5EF4-FFF2-40B4-BE49-F238E27FC236}">
                <a16:creationId xmlns:a16="http://schemas.microsoft.com/office/drawing/2014/main" id="{DC69595A-DE65-A665-B5AE-4CA59D222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BF6FE7-A8C4-47CD-828A-37E4846C9EC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43D20F-392C-B2CF-7A0B-0EC394E4E6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5282" y="3145380"/>
            <a:ext cx="3306233" cy="20663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FD6FFF-0D19-B16B-4768-3E3D47D775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3607" y="283911"/>
            <a:ext cx="3369726" cy="22315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53FE42-2CDB-3D99-3064-EBA4ED2D8C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461" y="3145380"/>
            <a:ext cx="3082339" cy="1733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19D6EE-68E1-17F9-DEAF-9C5AC7BAF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599" y="3145380"/>
            <a:ext cx="3048000" cy="228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0B3561-DD96-B11D-3CB3-0E8B6AA0D16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599" y="256665"/>
            <a:ext cx="4067617" cy="2286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63CDA3-68B8-B779-CBEA-82D270F4FC7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6229" y="568531"/>
            <a:ext cx="2666365" cy="19741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>
            <a:extLst>
              <a:ext uri="{FF2B5EF4-FFF2-40B4-BE49-F238E27FC236}">
                <a16:creationId xmlns:a16="http://schemas.microsoft.com/office/drawing/2014/main" id="{75D1A70D-9FE5-296B-EC09-04107F3B0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6A643A-46AC-477A-A1E9-A90E15DD293A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41EC2-F029-C565-0256-BBC4E63F64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0016" y="619830"/>
            <a:ext cx="8350250" cy="41751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736682" y="565823"/>
            <a:ext cx="84007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made us in your image and that we all have dignity.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show honour and respect to others so that they can feel dignity in themselves 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laugh at someone, teach us to say something kind instead.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leave someone out, teach us to reach out to them instead.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9C0CEE7-EBC0-5C57-7183-E6684B9CAE9E}"/>
              </a:ext>
            </a:extLst>
          </p:cNvPr>
          <p:cNvSpPr txBox="1"/>
          <p:nvPr/>
        </p:nvSpPr>
        <p:spPr>
          <a:xfrm>
            <a:off x="1703916" y="599236"/>
            <a:ext cx="87841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/>
              <a:t>‘Treat everyone you meet with dignity.’ </a:t>
            </a:r>
          </a:p>
          <a:p>
            <a:r>
              <a:rPr lang="en-GB" sz="3600" dirty="0"/>
              <a:t>(1 Peter 2:17)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AEBFB-2ADD-2D7F-41E6-571AC69902E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610" y="2025343"/>
            <a:ext cx="4786907" cy="399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3E89B3-1253-B526-7EC2-3BA60AF12D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9976" y="453848"/>
            <a:ext cx="9791124" cy="462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92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D15269-76B6-7E62-247A-0D9A241A7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542925"/>
            <a:ext cx="53340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40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>
            <a:extLst>
              <a:ext uri="{FF2B5EF4-FFF2-40B4-BE49-F238E27FC236}">
                <a16:creationId xmlns:a16="http://schemas.microsoft.com/office/drawing/2014/main" id="{265EB1A6-9DDE-D0DE-BD23-331F1673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E09DF2-F3A8-46DB-A310-7280BAF8436D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A12E99-735E-D877-65B4-CEE850BB8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85762"/>
            <a:ext cx="5695950" cy="6086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3CACE3-1767-C251-5A05-564D66805B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749" y="206905"/>
            <a:ext cx="8571561" cy="520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447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979845-CC82-765C-6787-2DD7AF680C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505" y="1148733"/>
            <a:ext cx="4537920" cy="45605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1CF1CB-C191-0373-EE6C-3B28E424C7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749" y="293510"/>
            <a:ext cx="2786825" cy="541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67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1E578D-397D-1E41-B90A-EE992DD3AA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970" y="224190"/>
            <a:ext cx="7012060" cy="616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99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91D15F-B085-223F-0195-A1F4E4DCFC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889" y="281644"/>
            <a:ext cx="9464533" cy="50968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94</Words>
  <Application>Microsoft Office PowerPoint</Application>
  <PresentationFormat>Widescreen</PresentationFormat>
  <Paragraphs>15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45</cp:revision>
  <dcterms:created xsi:type="dcterms:W3CDTF">2022-09-27T14:25:11Z</dcterms:created>
  <dcterms:modified xsi:type="dcterms:W3CDTF">2023-05-09T13:55:41Z</dcterms:modified>
</cp:coreProperties>
</file>