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6" r:id="rId2"/>
    <p:sldId id="515" r:id="rId3"/>
    <p:sldId id="256" r:id="rId4"/>
    <p:sldId id="492" r:id="rId5"/>
    <p:sldId id="520" r:id="rId6"/>
    <p:sldId id="521" r:id="rId7"/>
    <p:sldId id="519" r:id="rId8"/>
    <p:sldId id="51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77" d="100"/>
          <a:sy n="77" d="100"/>
        </p:scale>
        <p:origin x="1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CADBF8-9931-2005-48B2-815EE14AB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68" y="157388"/>
            <a:ext cx="2568741" cy="3124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6F2DE0-FEC7-FE39-DCFF-08FEDC075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238" y="3502446"/>
            <a:ext cx="2511575" cy="29976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2F863-639F-1725-2F6B-39DE5A940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3131" y="157388"/>
            <a:ext cx="3208164" cy="31246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3513A5-F9E8-F29D-1EA9-0B6D3F9BFF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384" y="3502447"/>
            <a:ext cx="2967889" cy="299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F2A473-5886-7627-9C7D-5D06271324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1295" y="3502447"/>
            <a:ext cx="2257751" cy="29976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42D48F-ACFA-2767-FE84-D147DB7BED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9800" y="143391"/>
            <a:ext cx="2009246" cy="313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92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6B85DB-4565-DE59-88F7-ADDDD5627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538162"/>
            <a:ext cx="80200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9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29F172F-E634-A763-037E-3786E24C8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100" y="296771"/>
            <a:ext cx="83915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D6854C-FB7F-861D-B10C-DC7C408DC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519112"/>
            <a:ext cx="8039100" cy="5819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0">
            <a:extLst>
              <a:ext uri="{FF2B5EF4-FFF2-40B4-BE49-F238E27FC236}">
                <a16:creationId xmlns:a16="http://schemas.microsoft.com/office/drawing/2014/main" id="{E2A76EDA-EA11-0577-2618-8B9E3E061FB0}"/>
              </a:ext>
            </a:extLst>
          </p:cNvPr>
          <p:cNvSpPr>
            <a:spLocks noGrp="1"/>
          </p:cNvSpPr>
          <p:nvPr/>
        </p:nvSpPr>
        <p:spPr>
          <a:xfrm>
            <a:off x="1219831" y="363186"/>
            <a:ext cx="1044190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 SemiBold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How can we help people to feel like they matter?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6420AD-C696-2E5D-5D17-5E6D7451E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103" y="1546632"/>
            <a:ext cx="2395936" cy="47918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7A3CC6-6388-63BC-2F7D-6FED1C1E7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698" y="1546632"/>
            <a:ext cx="2219136" cy="46272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EE59A8-21BA-ED7B-5BB3-986D867FE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493" y="1546631"/>
            <a:ext cx="2036240" cy="462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63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5FEFD1-3ED9-FEB0-E77E-0902EC488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063" y="1578830"/>
            <a:ext cx="2706859" cy="46272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411EA4-E33A-B09F-9BB8-02C9937E2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509" y="1578830"/>
            <a:ext cx="2316681" cy="4627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A86E72-D13D-C775-093F-E41BD772F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077" y="1578830"/>
            <a:ext cx="1956986" cy="46272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C3AC58-4467-5EDF-E672-544AE60C2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208" y="267772"/>
            <a:ext cx="10443353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85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A0A8FCF-0A0D-162F-CBF4-66903295F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435" y="588724"/>
            <a:ext cx="5968474" cy="549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36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605553"/>
            <a:ext cx="840074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care for us all.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show others that they matter so that they can feel happy.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leave someone out</a:t>
            </a: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remind us that Jesus never left anyone out.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 unkind</a:t>
            </a: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remind us that you care about everyone’s feelings.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78</Words>
  <Application>Microsoft Office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Richard Wharton</cp:lastModifiedBy>
  <cp:revision>59</cp:revision>
  <dcterms:created xsi:type="dcterms:W3CDTF">2022-09-27T14:25:11Z</dcterms:created>
  <dcterms:modified xsi:type="dcterms:W3CDTF">2023-03-03T08:56:03Z</dcterms:modified>
</cp:coreProperties>
</file>