
<file path=[Content_Types].xml><?xml version="1.0" encoding="utf-8"?>
<Types xmlns="http://schemas.openxmlformats.org/package/2006/content-types">
  <Default Extension="gif" ContentType="image/gi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Bowen" initials="SB" lastIdx="1" clrIdx="0">
    <p:extLst>
      <p:ext uri="{19B8F6BF-5375-455C-9EA6-DF929625EA0E}">
        <p15:presenceInfo xmlns:p15="http://schemas.microsoft.com/office/powerpoint/2012/main" userId="S::Sue.Bowen@portsmouth.anglican.org::b2d9dec5-d2ef-4fb1-a26a-5555745033e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A900"/>
    <a:srgbClr val="9C9C9C"/>
    <a:srgbClr val="CF0A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DEEC61-C7E4-4C54-B488-EBF0B8C4D340}" v="31" dt="2023-03-06T12:02:07.3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347" autoAdjust="0"/>
  </p:normalViewPr>
  <p:slideViewPr>
    <p:cSldViewPr>
      <p:cViewPr varScale="1">
        <p:scale>
          <a:sx n="93" d="100"/>
          <a:sy n="93" d="100"/>
        </p:scale>
        <p:origin x="11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Bowen" userId="b2d9dec5-d2ef-4fb1-a26a-5555745033e9" providerId="ADAL" clId="{9FDEEC61-C7E4-4C54-B488-EBF0B8C4D340}"/>
    <pc:docChg chg="undo custSel addSld delSld modSld">
      <pc:chgData name="Sue Bowen" userId="b2d9dec5-d2ef-4fb1-a26a-5555745033e9" providerId="ADAL" clId="{9FDEEC61-C7E4-4C54-B488-EBF0B8C4D340}" dt="2023-03-06T15:39:10.283" v="984" actId="1076"/>
      <pc:docMkLst>
        <pc:docMk/>
      </pc:docMkLst>
      <pc:sldChg chg="addSp delSp modSp mod">
        <pc:chgData name="Sue Bowen" userId="b2d9dec5-d2ef-4fb1-a26a-5555745033e9" providerId="ADAL" clId="{9FDEEC61-C7E4-4C54-B488-EBF0B8C4D340}" dt="2023-03-06T11:39:24.217" v="153" actId="1076"/>
        <pc:sldMkLst>
          <pc:docMk/>
          <pc:sldMk cId="0" sldId="256"/>
        </pc:sldMkLst>
        <pc:spChg chg="mod">
          <ac:chgData name="Sue Bowen" userId="b2d9dec5-d2ef-4fb1-a26a-5555745033e9" providerId="ADAL" clId="{9FDEEC61-C7E4-4C54-B488-EBF0B8C4D340}" dt="2023-03-06T11:39:19.359" v="152" actId="20577"/>
          <ac:spMkLst>
            <pc:docMk/>
            <pc:sldMk cId="0" sldId="256"/>
            <ac:spMk id="3074" creationId="{00000000-0000-0000-0000-000000000000}"/>
          </ac:spMkLst>
        </pc:spChg>
        <pc:picChg chg="del">
          <ac:chgData name="Sue Bowen" userId="b2d9dec5-d2ef-4fb1-a26a-5555745033e9" providerId="ADAL" clId="{9FDEEC61-C7E4-4C54-B488-EBF0B8C4D340}" dt="2023-03-06T10:48:21.487" v="14" actId="21"/>
          <ac:picMkLst>
            <pc:docMk/>
            <pc:sldMk cId="0" sldId="256"/>
            <ac:picMk id="3" creationId="{0261779E-4FC8-1699-E084-A80C2E008944}"/>
          </ac:picMkLst>
        </pc:picChg>
        <pc:picChg chg="add mod">
          <ac:chgData name="Sue Bowen" userId="b2d9dec5-d2ef-4fb1-a26a-5555745033e9" providerId="ADAL" clId="{9FDEEC61-C7E4-4C54-B488-EBF0B8C4D340}" dt="2023-03-06T11:39:24.217" v="153" actId="1076"/>
          <ac:picMkLst>
            <pc:docMk/>
            <pc:sldMk cId="0" sldId="256"/>
            <ac:picMk id="1026" creationId="{B7E50B2D-DE4B-DFEB-F92D-E313B3AEBCDE}"/>
          </ac:picMkLst>
        </pc:picChg>
      </pc:sldChg>
      <pc:sldChg chg="addSp delSp modSp mod modClrScheme chgLayout">
        <pc:chgData name="Sue Bowen" userId="b2d9dec5-d2ef-4fb1-a26a-5555745033e9" providerId="ADAL" clId="{9FDEEC61-C7E4-4C54-B488-EBF0B8C4D340}" dt="2023-03-06T11:40:42.057" v="170" actId="1076"/>
        <pc:sldMkLst>
          <pc:docMk/>
          <pc:sldMk cId="2961240782" sldId="257"/>
        </pc:sldMkLst>
        <pc:spChg chg="add del mod">
          <ac:chgData name="Sue Bowen" userId="b2d9dec5-d2ef-4fb1-a26a-5555745033e9" providerId="ADAL" clId="{9FDEEC61-C7E4-4C54-B488-EBF0B8C4D340}" dt="2023-03-06T10:46:55.668" v="2" actId="21"/>
          <ac:spMkLst>
            <pc:docMk/>
            <pc:sldMk cId="2961240782" sldId="257"/>
            <ac:spMk id="2" creationId="{FC707BB3-4DB0-80F2-019F-A650C2D043E2}"/>
          </ac:spMkLst>
        </pc:spChg>
        <pc:spChg chg="del">
          <ac:chgData name="Sue Bowen" userId="b2d9dec5-d2ef-4fb1-a26a-5555745033e9" providerId="ADAL" clId="{9FDEEC61-C7E4-4C54-B488-EBF0B8C4D340}" dt="2023-03-06T10:46:41.569" v="0" actId="21"/>
          <ac:spMkLst>
            <pc:docMk/>
            <pc:sldMk cId="2961240782" sldId="257"/>
            <ac:spMk id="6" creationId="{52733164-CEBE-4D5F-AC77-1E9B019D3ADF}"/>
          </ac:spMkLst>
        </pc:spChg>
        <pc:spChg chg="add mod">
          <ac:chgData name="Sue Bowen" userId="b2d9dec5-d2ef-4fb1-a26a-5555745033e9" providerId="ADAL" clId="{9FDEEC61-C7E4-4C54-B488-EBF0B8C4D340}" dt="2023-03-06T11:40:42.057" v="170" actId="1076"/>
          <ac:spMkLst>
            <pc:docMk/>
            <pc:sldMk cId="2961240782" sldId="257"/>
            <ac:spMk id="7" creationId="{A26161A6-05F8-4752-89C7-F77BB8DA0B67}"/>
          </ac:spMkLst>
        </pc:spChg>
        <pc:spChg chg="add del mod">
          <ac:chgData name="Sue Bowen" userId="b2d9dec5-d2ef-4fb1-a26a-5555745033e9" providerId="ADAL" clId="{9FDEEC61-C7E4-4C54-B488-EBF0B8C4D340}" dt="2023-03-06T11:40:24.433" v="159" actId="21"/>
          <ac:spMkLst>
            <pc:docMk/>
            <pc:sldMk cId="2961240782" sldId="257"/>
            <ac:spMk id="14" creationId="{38F56A62-A018-5443-FA64-7F96794A33CB}"/>
          </ac:spMkLst>
        </pc:spChg>
        <pc:picChg chg="del">
          <ac:chgData name="Sue Bowen" userId="b2d9dec5-d2ef-4fb1-a26a-5555745033e9" providerId="ADAL" clId="{9FDEEC61-C7E4-4C54-B488-EBF0B8C4D340}" dt="2023-03-06T10:47:45.170" v="8" actId="21"/>
          <ac:picMkLst>
            <pc:docMk/>
            <pc:sldMk cId="2961240782" sldId="257"/>
            <ac:picMk id="3" creationId="{1E252A16-820B-09D2-9225-C85127E90DC0}"/>
          </ac:picMkLst>
        </pc:picChg>
        <pc:picChg chg="del">
          <ac:chgData name="Sue Bowen" userId="b2d9dec5-d2ef-4fb1-a26a-5555745033e9" providerId="ADAL" clId="{9FDEEC61-C7E4-4C54-B488-EBF0B8C4D340}" dt="2023-03-06T10:47:21.122" v="4" actId="21"/>
          <ac:picMkLst>
            <pc:docMk/>
            <pc:sldMk cId="2961240782" sldId="257"/>
            <ac:picMk id="5" creationId="{46E6A8EE-EA67-B017-C555-0A62F9951B83}"/>
          </ac:picMkLst>
        </pc:picChg>
        <pc:picChg chg="add mod">
          <ac:chgData name="Sue Bowen" userId="b2d9dec5-d2ef-4fb1-a26a-5555745033e9" providerId="ADAL" clId="{9FDEEC61-C7E4-4C54-B488-EBF0B8C4D340}" dt="2023-03-06T11:40:38.136" v="169" actId="1076"/>
          <ac:picMkLst>
            <pc:docMk/>
            <pc:sldMk cId="2961240782" sldId="257"/>
            <ac:picMk id="9" creationId="{4FD6B3C6-F197-82AF-C25A-4A9518D3DBEB}"/>
          </ac:picMkLst>
        </pc:picChg>
      </pc:sldChg>
      <pc:sldChg chg="addSp modSp mod">
        <pc:chgData name="Sue Bowen" userId="b2d9dec5-d2ef-4fb1-a26a-5555745033e9" providerId="ADAL" clId="{9FDEEC61-C7E4-4C54-B488-EBF0B8C4D340}" dt="2023-03-06T15:39:10.283" v="984" actId="1076"/>
        <pc:sldMkLst>
          <pc:docMk/>
          <pc:sldMk cId="2745550396" sldId="258"/>
        </pc:sldMkLst>
        <pc:spChg chg="mod">
          <ac:chgData name="Sue Bowen" userId="b2d9dec5-d2ef-4fb1-a26a-5555745033e9" providerId="ADAL" clId="{9FDEEC61-C7E4-4C54-B488-EBF0B8C4D340}" dt="2023-03-06T12:00:22.928" v="959" actId="113"/>
          <ac:spMkLst>
            <pc:docMk/>
            <pc:sldMk cId="2745550396" sldId="258"/>
            <ac:spMk id="3" creationId="{63B5FEFB-1671-4DF8-B52D-CE06707140A4}"/>
          </ac:spMkLst>
        </pc:spChg>
        <pc:picChg chg="mod">
          <ac:chgData name="Sue Bowen" userId="b2d9dec5-d2ef-4fb1-a26a-5555745033e9" providerId="ADAL" clId="{9FDEEC61-C7E4-4C54-B488-EBF0B8C4D340}" dt="2023-03-06T11:44:05.360" v="186" actId="1076"/>
          <ac:picMkLst>
            <pc:docMk/>
            <pc:sldMk cId="2745550396" sldId="258"/>
            <ac:picMk id="5" creationId="{D4D3BBA4-3246-44DE-9E6E-4DF54ECF7C50}"/>
          </ac:picMkLst>
        </pc:picChg>
        <pc:picChg chg="add mod">
          <ac:chgData name="Sue Bowen" userId="b2d9dec5-d2ef-4fb1-a26a-5555745033e9" providerId="ADAL" clId="{9FDEEC61-C7E4-4C54-B488-EBF0B8C4D340}" dt="2023-03-06T15:39:10.283" v="984" actId="1076"/>
          <ac:picMkLst>
            <pc:docMk/>
            <pc:sldMk cId="2745550396" sldId="258"/>
            <ac:picMk id="6" creationId="{50CAAA2B-A84E-CA11-47D7-6F902A0B598B}"/>
          </ac:picMkLst>
        </pc:picChg>
      </pc:sldChg>
      <pc:sldChg chg="addSp delSp modSp mod">
        <pc:chgData name="Sue Bowen" userId="b2d9dec5-d2ef-4fb1-a26a-5555745033e9" providerId="ADAL" clId="{9FDEEC61-C7E4-4C54-B488-EBF0B8C4D340}" dt="2023-03-06T12:00:14.726" v="958" actId="113"/>
        <pc:sldMkLst>
          <pc:docMk/>
          <pc:sldMk cId="2398041793" sldId="259"/>
        </pc:sldMkLst>
        <pc:spChg chg="add mod">
          <ac:chgData name="Sue Bowen" userId="b2d9dec5-d2ef-4fb1-a26a-5555745033e9" providerId="ADAL" clId="{9FDEEC61-C7E4-4C54-B488-EBF0B8C4D340}" dt="2023-03-06T12:00:14.726" v="958" actId="113"/>
          <ac:spMkLst>
            <pc:docMk/>
            <pc:sldMk cId="2398041793" sldId="259"/>
            <ac:spMk id="2" creationId="{426593CB-FED2-31BB-4997-E9AC50EF5ABC}"/>
          </ac:spMkLst>
        </pc:spChg>
        <pc:spChg chg="mod">
          <ac:chgData name="Sue Bowen" userId="b2d9dec5-d2ef-4fb1-a26a-5555745033e9" providerId="ADAL" clId="{9FDEEC61-C7E4-4C54-B488-EBF0B8C4D340}" dt="2023-03-06T11:51:51.136" v="425" actId="1076"/>
          <ac:spMkLst>
            <pc:docMk/>
            <pc:sldMk cId="2398041793" sldId="259"/>
            <ac:spMk id="3" creationId="{9009B5B2-61FC-4061-AF2C-878EE42D0A53}"/>
          </ac:spMkLst>
        </pc:spChg>
        <pc:spChg chg="add mod">
          <ac:chgData name="Sue Bowen" userId="b2d9dec5-d2ef-4fb1-a26a-5555745033e9" providerId="ADAL" clId="{9FDEEC61-C7E4-4C54-B488-EBF0B8C4D340}" dt="2023-03-06T11:57:05.131" v="874" actId="14100"/>
          <ac:spMkLst>
            <pc:docMk/>
            <pc:sldMk cId="2398041793" sldId="259"/>
            <ac:spMk id="7" creationId="{B0E33D38-E8AF-1D95-CD29-5CD7E187347C}"/>
          </ac:spMkLst>
        </pc:spChg>
        <pc:picChg chg="del">
          <ac:chgData name="Sue Bowen" userId="b2d9dec5-d2ef-4fb1-a26a-5555745033e9" providerId="ADAL" clId="{9FDEEC61-C7E4-4C54-B488-EBF0B8C4D340}" dt="2023-03-06T11:41:07.258" v="174" actId="21"/>
          <ac:picMkLst>
            <pc:docMk/>
            <pc:sldMk cId="2398041793" sldId="259"/>
            <ac:picMk id="4" creationId="{1FBEB6C9-4481-1B2A-2992-F0B9CB17A9B9}"/>
          </ac:picMkLst>
        </pc:picChg>
        <pc:picChg chg="add mod">
          <ac:chgData name="Sue Bowen" userId="b2d9dec5-d2ef-4fb1-a26a-5555745033e9" providerId="ADAL" clId="{9FDEEC61-C7E4-4C54-B488-EBF0B8C4D340}" dt="2023-03-06T11:57:18.423" v="879" actId="1076"/>
          <ac:picMkLst>
            <pc:docMk/>
            <pc:sldMk cId="2398041793" sldId="259"/>
            <ac:picMk id="6" creationId="{36604702-95E5-E06C-1ECF-F7FC2D9F71D0}"/>
          </ac:picMkLst>
        </pc:picChg>
      </pc:sldChg>
      <pc:sldChg chg="del">
        <pc:chgData name="Sue Bowen" userId="b2d9dec5-d2ef-4fb1-a26a-5555745033e9" providerId="ADAL" clId="{9FDEEC61-C7E4-4C54-B488-EBF0B8C4D340}" dt="2023-03-06T11:41:14.128" v="175" actId="2696"/>
        <pc:sldMkLst>
          <pc:docMk/>
          <pc:sldMk cId="681269302" sldId="260"/>
        </pc:sldMkLst>
      </pc:sldChg>
      <pc:sldChg chg="addSp delSp modSp new mod">
        <pc:chgData name="Sue Bowen" userId="b2d9dec5-d2ef-4fb1-a26a-5555745033e9" providerId="ADAL" clId="{9FDEEC61-C7E4-4C54-B488-EBF0B8C4D340}" dt="2023-03-06T12:02:50.488" v="981" actId="1076"/>
        <pc:sldMkLst>
          <pc:docMk/>
          <pc:sldMk cId="1652987606" sldId="260"/>
        </pc:sldMkLst>
        <pc:spChg chg="del mod">
          <ac:chgData name="Sue Bowen" userId="b2d9dec5-d2ef-4fb1-a26a-5555745033e9" providerId="ADAL" clId="{9FDEEC61-C7E4-4C54-B488-EBF0B8C4D340}" dt="2023-03-06T11:57:37.704" v="897" actId="21"/>
          <ac:spMkLst>
            <pc:docMk/>
            <pc:sldMk cId="1652987606" sldId="260"/>
            <ac:spMk id="2" creationId="{4FD5D82A-8A8E-45FB-038C-BE573B2ADBE4}"/>
          </ac:spMkLst>
        </pc:spChg>
        <pc:spChg chg="mod">
          <ac:chgData name="Sue Bowen" userId="b2d9dec5-d2ef-4fb1-a26a-5555745033e9" providerId="ADAL" clId="{9FDEEC61-C7E4-4C54-B488-EBF0B8C4D340}" dt="2023-03-06T12:02:47.318" v="980" actId="20577"/>
          <ac:spMkLst>
            <pc:docMk/>
            <pc:sldMk cId="1652987606" sldId="260"/>
            <ac:spMk id="3" creationId="{B12FBC32-5F56-51A6-4028-A596204BE57A}"/>
          </ac:spMkLst>
        </pc:spChg>
        <pc:spChg chg="del">
          <ac:chgData name="Sue Bowen" userId="b2d9dec5-d2ef-4fb1-a26a-5555745033e9" providerId="ADAL" clId="{9FDEEC61-C7E4-4C54-B488-EBF0B8C4D340}" dt="2023-03-06T11:57:41.421" v="898" actId="21"/>
          <ac:spMkLst>
            <pc:docMk/>
            <pc:sldMk cId="1652987606" sldId="260"/>
            <ac:spMk id="4" creationId="{122719A5-73C8-E4CE-C57B-6A7C39FFE96E}"/>
          </ac:spMkLst>
        </pc:spChg>
        <pc:spChg chg="add del mod">
          <ac:chgData name="Sue Bowen" userId="b2d9dec5-d2ef-4fb1-a26a-5555745033e9" providerId="ADAL" clId="{9FDEEC61-C7E4-4C54-B488-EBF0B8C4D340}" dt="2023-03-06T12:01:46.334" v="965" actId="931"/>
          <ac:spMkLst>
            <pc:docMk/>
            <pc:sldMk cId="1652987606" sldId="260"/>
            <ac:spMk id="7" creationId="{9222B770-8559-258F-FFC6-7481F204401F}"/>
          </ac:spMkLst>
        </pc:spChg>
        <pc:spChg chg="add del mod">
          <ac:chgData name="Sue Bowen" userId="b2d9dec5-d2ef-4fb1-a26a-5555745033e9" providerId="ADAL" clId="{9FDEEC61-C7E4-4C54-B488-EBF0B8C4D340}" dt="2023-03-06T12:02:32.482" v="975"/>
          <ac:spMkLst>
            <pc:docMk/>
            <pc:sldMk cId="1652987606" sldId="260"/>
            <ac:spMk id="10" creationId="{DA8713F1-BD76-F64C-1DA9-AD0BD64D0B48}"/>
          </ac:spMkLst>
        </pc:spChg>
        <pc:picChg chg="add del mod">
          <ac:chgData name="Sue Bowen" userId="b2d9dec5-d2ef-4fb1-a26a-5555745033e9" providerId="ADAL" clId="{9FDEEC61-C7E4-4C54-B488-EBF0B8C4D340}" dt="2023-03-06T12:01:46.334" v="965" actId="931"/>
          <ac:picMkLst>
            <pc:docMk/>
            <pc:sldMk cId="1652987606" sldId="260"/>
            <ac:picMk id="6" creationId="{F78764BD-2264-9A55-A7FB-80948FCF1E31}"/>
          </ac:picMkLst>
        </pc:picChg>
        <pc:picChg chg="add del mod">
          <ac:chgData name="Sue Bowen" userId="b2d9dec5-d2ef-4fb1-a26a-5555745033e9" providerId="ADAL" clId="{9FDEEC61-C7E4-4C54-B488-EBF0B8C4D340}" dt="2023-03-06T12:02:50.488" v="981" actId="1076"/>
          <ac:picMkLst>
            <pc:docMk/>
            <pc:sldMk cId="1652987606" sldId="260"/>
            <ac:picMk id="9" creationId="{E40DBDA5-7E6E-B2DF-18BE-684678932CAB}"/>
          </ac:picMkLst>
        </pc:picChg>
      </pc:sldChg>
    </pc:docChg>
  </pc:docChgLst>
  <pc:docChgLst>
    <pc:chgData name="Sue Bowen" userId="b2d9dec5-d2ef-4fb1-a26a-5555745033e9" providerId="ADAL" clId="{CA73082B-2591-450E-8B6C-CEA303AD8CE7}"/>
    <pc:docChg chg="undo custSel addSld modSld sldOrd">
      <pc:chgData name="Sue Bowen" userId="b2d9dec5-d2ef-4fb1-a26a-5555745033e9" providerId="ADAL" clId="{CA73082B-2591-450E-8B6C-CEA303AD8CE7}" dt="2022-10-26T10:02:41.386" v="1613" actId="20577"/>
      <pc:docMkLst>
        <pc:docMk/>
      </pc:docMkLst>
      <pc:sldChg chg="addSp delSp modSp mod">
        <pc:chgData name="Sue Bowen" userId="b2d9dec5-d2ef-4fb1-a26a-5555745033e9" providerId="ADAL" clId="{CA73082B-2591-450E-8B6C-CEA303AD8CE7}" dt="2022-10-26T09:57:40.754" v="1322" actId="20577"/>
        <pc:sldMkLst>
          <pc:docMk/>
          <pc:sldMk cId="0" sldId="256"/>
        </pc:sldMkLst>
        <pc:spChg chg="add del mod">
          <ac:chgData name="Sue Bowen" userId="b2d9dec5-d2ef-4fb1-a26a-5555745033e9" providerId="ADAL" clId="{CA73082B-2591-450E-8B6C-CEA303AD8CE7}" dt="2022-10-25T10:13:37.419" v="89" actId="21"/>
          <ac:spMkLst>
            <pc:docMk/>
            <pc:sldMk cId="0" sldId="256"/>
            <ac:spMk id="2" creationId="{FD2AF6FC-2C37-771B-DA92-F7244EDC7D17}"/>
          </ac:spMkLst>
        </pc:spChg>
        <pc:spChg chg="add del mod">
          <ac:chgData name="Sue Bowen" userId="b2d9dec5-d2ef-4fb1-a26a-5555745033e9" providerId="ADAL" clId="{CA73082B-2591-450E-8B6C-CEA303AD8CE7}" dt="2022-10-26T09:57:40.754" v="1322" actId="20577"/>
          <ac:spMkLst>
            <pc:docMk/>
            <pc:sldMk cId="0" sldId="256"/>
            <ac:spMk id="3074" creationId="{00000000-0000-0000-0000-000000000000}"/>
          </ac:spMkLst>
        </pc:spChg>
        <pc:picChg chg="add mod">
          <ac:chgData name="Sue Bowen" userId="b2d9dec5-d2ef-4fb1-a26a-5555745033e9" providerId="ADAL" clId="{CA73082B-2591-450E-8B6C-CEA303AD8CE7}" dt="2022-10-26T09:57:00.639" v="1310" actId="1076"/>
          <ac:picMkLst>
            <pc:docMk/>
            <pc:sldMk cId="0" sldId="256"/>
            <ac:picMk id="3" creationId="{0261779E-4FC8-1699-E084-A80C2E008944}"/>
          </ac:picMkLst>
        </pc:picChg>
        <pc:picChg chg="del">
          <ac:chgData name="Sue Bowen" userId="b2d9dec5-d2ef-4fb1-a26a-5555745033e9" providerId="ADAL" clId="{CA73082B-2591-450E-8B6C-CEA303AD8CE7}" dt="2022-10-25T10:12:10.421" v="0" actId="21"/>
          <ac:picMkLst>
            <pc:docMk/>
            <pc:sldMk cId="0" sldId="256"/>
            <ac:picMk id="5" creationId="{5373E35D-3070-463D-B17B-0B6C7B0EFC5C}"/>
          </ac:picMkLst>
        </pc:picChg>
      </pc:sldChg>
      <pc:sldChg chg="addSp modSp mod">
        <pc:chgData name="Sue Bowen" userId="b2d9dec5-d2ef-4fb1-a26a-5555745033e9" providerId="ADAL" clId="{CA73082B-2591-450E-8B6C-CEA303AD8CE7}" dt="2022-10-25T10:15:43.968" v="104" actId="1076"/>
        <pc:sldMkLst>
          <pc:docMk/>
          <pc:sldMk cId="2961240782" sldId="257"/>
        </pc:sldMkLst>
        <pc:spChg chg="mod">
          <ac:chgData name="Sue Bowen" userId="b2d9dec5-d2ef-4fb1-a26a-5555745033e9" providerId="ADAL" clId="{CA73082B-2591-450E-8B6C-CEA303AD8CE7}" dt="2022-10-25T10:15:06.615" v="97" actId="1076"/>
          <ac:spMkLst>
            <pc:docMk/>
            <pc:sldMk cId="2961240782" sldId="257"/>
            <ac:spMk id="6" creationId="{52733164-CEBE-4D5F-AC77-1E9B019D3ADF}"/>
          </ac:spMkLst>
        </pc:spChg>
        <pc:picChg chg="add mod">
          <ac:chgData name="Sue Bowen" userId="b2d9dec5-d2ef-4fb1-a26a-5555745033e9" providerId="ADAL" clId="{CA73082B-2591-450E-8B6C-CEA303AD8CE7}" dt="2022-10-25T10:15:43.968" v="104" actId="1076"/>
          <ac:picMkLst>
            <pc:docMk/>
            <pc:sldMk cId="2961240782" sldId="257"/>
            <ac:picMk id="3" creationId="{1E252A16-820B-09D2-9225-C85127E90DC0}"/>
          </ac:picMkLst>
        </pc:picChg>
        <pc:picChg chg="add mod">
          <ac:chgData name="Sue Bowen" userId="b2d9dec5-d2ef-4fb1-a26a-5555745033e9" providerId="ADAL" clId="{CA73082B-2591-450E-8B6C-CEA303AD8CE7}" dt="2022-10-25T10:15:43.968" v="104" actId="1076"/>
          <ac:picMkLst>
            <pc:docMk/>
            <pc:sldMk cId="2961240782" sldId="257"/>
            <ac:picMk id="5" creationId="{46E6A8EE-EA67-B017-C555-0A62F9951B83}"/>
          </ac:picMkLst>
        </pc:picChg>
      </pc:sldChg>
      <pc:sldChg chg="modSp mod">
        <pc:chgData name="Sue Bowen" userId="b2d9dec5-d2ef-4fb1-a26a-5555745033e9" providerId="ADAL" clId="{CA73082B-2591-450E-8B6C-CEA303AD8CE7}" dt="2022-10-26T10:00:28.051" v="1448" actId="20577"/>
        <pc:sldMkLst>
          <pc:docMk/>
          <pc:sldMk cId="2745550396" sldId="258"/>
        </pc:sldMkLst>
        <pc:spChg chg="mod">
          <ac:chgData name="Sue Bowen" userId="b2d9dec5-d2ef-4fb1-a26a-5555745033e9" providerId="ADAL" clId="{CA73082B-2591-450E-8B6C-CEA303AD8CE7}" dt="2022-10-25T10:28:54.471" v="484" actId="113"/>
          <ac:spMkLst>
            <pc:docMk/>
            <pc:sldMk cId="2745550396" sldId="258"/>
            <ac:spMk id="2" creationId="{43105C87-CBFC-4080-B951-A408784B5898}"/>
          </ac:spMkLst>
        </pc:spChg>
        <pc:spChg chg="mod">
          <ac:chgData name="Sue Bowen" userId="b2d9dec5-d2ef-4fb1-a26a-5555745033e9" providerId="ADAL" clId="{CA73082B-2591-450E-8B6C-CEA303AD8CE7}" dt="2022-10-26T10:00:28.051" v="1448" actId="20577"/>
          <ac:spMkLst>
            <pc:docMk/>
            <pc:sldMk cId="2745550396" sldId="258"/>
            <ac:spMk id="3" creationId="{63B5FEFB-1671-4DF8-B52D-CE06707140A4}"/>
          </ac:spMkLst>
        </pc:spChg>
        <pc:picChg chg="mod">
          <ac:chgData name="Sue Bowen" userId="b2d9dec5-d2ef-4fb1-a26a-5555745033e9" providerId="ADAL" clId="{CA73082B-2591-450E-8B6C-CEA303AD8CE7}" dt="2022-10-26T10:00:20.132" v="1447" actId="1076"/>
          <ac:picMkLst>
            <pc:docMk/>
            <pc:sldMk cId="2745550396" sldId="258"/>
            <ac:picMk id="5" creationId="{D4D3BBA4-3246-44DE-9E6E-4DF54ECF7C50}"/>
          </ac:picMkLst>
        </pc:picChg>
      </pc:sldChg>
      <pc:sldChg chg="addSp delSp modSp mod modClrScheme chgLayout">
        <pc:chgData name="Sue Bowen" userId="b2d9dec5-d2ef-4fb1-a26a-5555745033e9" providerId="ADAL" clId="{CA73082B-2591-450E-8B6C-CEA303AD8CE7}" dt="2022-10-26T10:02:41.386" v="1613" actId="20577"/>
        <pc:sldMkLst>
          <pc:docMk/>
          <pc:sldMk cId="2398041793" sldId="259"/>
        </pc:sldMkLst>
        <pc:spChg chg="mod ord">
          <ac:chgData name="Sue Bowen" userId="b2d9dec5-d2ef-4fb1-a26a-5555745033e9" providerId="ADAL" clId="{CA73082B-2591-450E-8B6C-CEA303AD8CE7}" dt="2022-10-26T10:02:41.386" v="1613" actId="20577"/>
          <ac:spMkLst>
            <pc:docMk/>
            <pc:sldMk cId="2398041793" sldId="259"/>
            <ac:spMk id="3" creationId="{9009B5B2-61FC-4061-AF2C-878EE42D0A53}"/>
          </ac:spMkLst>
        </pc:spChg>
        <pc:spChg chg="add del mod">
          <ac:chgData name="Sue Bowen" userId="b2d9dec5-d2ef-4fb1-a26a-5555745033e9" providerId="ADAL" clId="{CA73082B-2591-450E-8B6C-CEA303AD8CE7}" dt="2022-10-25T10:44:13.477" v="1251" actId="21"/>
          <ac:spMkLst>
            <pc:docMk/>
            <pc:sldMk cId="2398041793" sldId="259"/>
            <ac:spMk id="5" creationId="{D0418944-B481-5081-05A8-E601B910E342}"/>
          </ac:spMkLst>
        </pc:spChg>
        <pc:spChg chg="add del mod">
          <ac:chgData name="Sue Bowen" userId="b2d9dec5-d2ef-4fb1-a26a-5555745033e9" providerId="ADAL" clId="{CA73082B-2591-450E-8B6C-CEA303AD8CE7}" dt="2022-10-25T10:43:43.623" v="1235" actId="26606"/>
          <ac:spMkLst>
            <pc:docMk/>
            <pc:sldMk cId="2398041793" sldId="259"/>
            <ac:spMk id="11" creationId="{92BD8831-CC8D-E7F7-662D-F10E76BEE69F}"/>
          </ac:spMkLst>
        </pc:spChg>
        <pc:spChg chg="add del mod">
          <ac:chgData name="Sue Bowen" userId="b2d9dec5-d2ef-4fb1-a26a-5555745033e9" providerId="ADAL" clId="{CA73082B-2591-450E-8B6C-CEA303AD8CE7}" dt="2022-10-25T10:43:48.911" v="1237" actId="26606"/>
          <ac:spMkLst>
            <pc:docMk/>
            <pc:sldMk cId="2398041793" sldId="259"/>
            <ac:spMk id="14" creationId="{5B675B57-2976-397D-63BA-0D9E00F8FEF7}"/>
          </ac:spMkLst>
        </pc:spChg>
        <pc:spChg chg="add del mod">
          <ac:chgData name="Sue Bowen" userId="b2d9dec5-d2ef-4fb1-a26a-5555745033e9" providerId="ADAL" clId="{CA73082B-2591-450E-8B6C-CEA303AD8CE7}" dt="2022-10-25T10:43:53.358" v="1239" actId="21"/>
          <ac:spMkLst>
            <pc:docMk/>
            <pc:sldMk cId="2398041793" sldId="259"/>
            <ac:spMk id="16" creationId="{92BD8831-CC8D-E7F7-662D-F10E76BEE69F}"/>
          </ac:spMkLst>
        </pc:spChg>
        <pc:picChg chg="add mod">
          <ac:chgData name="Sue Bowen" userId="b2d9dec5-d2ef-4fb1-a26a-5555745033e9" providerId="ADAL" clId="{CA73082B-2591-450E-8B6C-CEA303AD8CE7}" dt="2022-10-26T10:01:03.962" v="1461" actId="1076"/>
          <ac:picMkLst>
            <pc:docMk/>
            <pc:sldMk cId="2398041793" sldId="259"/>
            <ac:picMk id="4" creationId="{1FBEB6C9-4481-1B2A-2992-F0B9CB17A9B9}"/>
          </ac:picMkLst>
        </pc:picChg>
        <pc:picChg chg="del mod">
          <ac:chgData name="Sue Bowen" userId="b2d9dec5-d2ef-4fb1-a26a-5555745033e9" providerId="ADAL" clId="{CA73082B-2591-450E-8B6C-CEA303AD8CE7}" dt="2022-10-25T10:42:40.218" v="1230" actId="21"/>
          <ac:picMkLst>
            <pc:docMk/>
            <pc:sldMk cId="2398041793" sldId="259"/>
            <ac:picMk id="12" creationId="{A7AF01F4-1AC0-4368-A2F0-AA0426FEB127}"/>
          </ac:picMkLst>
        </pc:picChg>
        <pc:picChg chg="add del mod">
          <ac:chgData name="Sue Bowen" userId="b2d9dec5-d2ef-4fb1-a26a-5555745033e9" providerId="ADAL" clId="{CA73082B-2591-450E-8B6C-CEA303AD8CE7}" dt="2022-10-25T10:42:08.202" v="1225" actId="21"/>
          <ac:picMkLst>
            <pc:docMk/>
            <pc:sldMk cId="2398041793" sldId="259"/>
            <ac:picMk id="1026" creationId="{E2EFF59A-0C3C-D9A6-64F2-5ED593D3CD1D}"/>
          </ac:picMkLst>
        </pc:picChg>
      </pc:sldChg>
      <pc:sldChg chg="addSp delSp modSp new mod ord">
        <pc:chgData name="Sue Bowen" userId="b2d9dec5-d2ef-4fb1-a26a-5555745033e9" providerId="ADAL" clId="{CA73082B-2591-450E-8B6C-CEA303AD8CE7}" dt="2022-10-25T10:50:06.260" v="1300" actId="1076"/>
        <pc:sldMkLst>
          <pc:docMk/>
          <pc:sldMk cId="681269302" sldId="260"/>
        </pc:sldMkLst>
        <pc:spChg chg="del">
          <ac:chgData name="Sue Bowen" userId="b2d9dec5-d2ef-4fb1-a26a-5555745033e9" providerId="ADAL" clId="{CA73082B-2591-450E-8B6C-CEA303AD8CE7}" dt="2022-10-25T10:41:38.002" v="1221" actId="26606"/>
          <ac:spMkLst>
            <pc:docMk/>
            <pc:sldMk cId="681269302" sldId="260"/>
            <ac:spMk id="2" creationId="{11FB33BA-5DE6-8FA8-7B08-6D5866F842A8}"/>
          </ac:spMkLst>
        </pc:spChg>
        <pc:spChg chg="del">
          <ac:chgData name="Sue Bowen" userId="b2d9dec5-d2ef-4fb1-a26a-5555745033e9" providerId="ADAL" clId="{CA73082B-2591-450E-8B6C-CEA303AD8CE7}" dt="2022-10-25T10:41:34.914" v="1220"/>
          <ac:spMkLst>
            <pc:docMk/>
            <pc:sldMk cId="681269302" sldId="260"/>
            <ac:spMk id="3" creationId="{34F79013-1308-8E50-D068-43E29142FFA5}"/>
          </ac:spMkLst>
        </pc:spChg>
        <pc:spChg chg="add del">
          <ac:chgData name="Sue Bowen" userId="b2d9dec5-d2ef-4fb1-a26a-5555745033e9" providerId="ADAL" clId="{CA73082B-2591-450E-8B6C-CEA303AD8CE7}" dt="2022-10-25T10:41:58.281" v="1223" actId="21"/>
          <ac:spMkLst>
            <pc:docMk/>
            <pc:sldMk cId="681269302" sldId="260"/>
            <ac:spMk id="9" creationId="{2AE6897A-FFAE-BC5C-9738-5B9B4A1F42DB}"/>
          </ac:spMkLst>
        </pc:spChg>
        <pc:picChg chg="add mod">
          <ac:chgData name="Sue Bowen" userId="b2d9dec5-d2ef-4fb1-a26a-5555745033e9" providerId="ADAL" clId="{CA73082B-2591-450E-8B6C-CEA303AD8CE7}" dt="2022-10-25T10:42:03.623" v="1224" actId="14100"/>
          <ac:picMkLst>
            <pc:docMk/>
            <pc:sldMk cId="681269302" sldId="260"/>
            <ac:picMk id="4" creationId="{648BE152-9091-5217-163E-3B4850FCF445}"/>
          </ac:picMkLst>
        </pc:picChg>
        <pc:picChg chg="add mod">
          <ac:chgData name="Sue Bowen" userId="b2d9dec5-d2ef-4fb1-a26a-5555745033e9" providerId="ADAL" clId="{CA73082B-2591-450E-8B6C-CEA303AD8CE7}" dt="2022-10-25T10:49:52.243" v="1295" actId="14100"/>
          <ac:picMkLst>
            <pc:docMk/>
            <pc:sldMk cId="681269302" sldId="260"/>
            <ac:picMk id="2050" creationId="{F249EF93-78D4-41E8-47BE-34C1AC96BB34}"/>
          </ac:picMkLst>
        </pc:picChg>
        <pc:picChg chg="add mod">
          <ac:chgData name="Sue Bowen" userId="b2d9dec5-d2ef-4fb1-a26a-5555745033e9" providerId="ADAL" clId="{CA73082B-2591-450E-8B6C-CEA303AD8CE7}" dt="2022-10-25T10:49:57.176" v="1297" actId="1076"/>
          <ac:picMkLst>
            <pc:docMk/>
            <pc:sldMk cId="681269302" sldId="260"/>
            <ac:picMk id="2052" creationId="{68707884-6DD2-E7AD-8EB3-C86DCA4EA20F}"/>
          </ac:picMkLst>
        </pc:picChg>
        <pc:picChg chg="add mod">
          <ac:chgData name="Sue Bowen" userId="b2d9dec5-d2ef-4fb1-a26a-5555745033e9" providerId="ADAL" clId="{CA73082B-2591-450E-8B6C-CEA303AD8CE7}" dt="2022-10-25T10:50:03.691" v="1299" actId="1076"/>
          <ac:picMkLst>
            <pc:docMk/>
            <pc:sldMk cId="681269302" sldId="260"/>
            <ac:picMk id="2054" creationId="{38A80190-DC05-33BC-12E8-58694654D175}"/>
          </ac:picMkLst>
        </pc:picChg>
        <pc:picChg chg="add mod">
          <ac:chgData name="Sue Bowen" userId="b2d9dec5-d2ef-4fb1-a26a-5555745033e9" providerId="ADAL" clId="{CA73082B-2591-450E-8B6C-CEA303AD8CE7}" dt="2022-10-25T10:50:06.260" v="1300" actId="1076"/>
          <ac:picMkLst>
            <pc:docMk/>
            <pc:sldMk cId="681269302" sldId="260"/>
            <ac:picMk id="2056" creationId="{EEF3D3C7-80A7-6663-4819-86DF3A9CE417}"/>
          </ac:picMkLst>
        </pc:picChg>
      </pc:sldChg>
    </pc:docChg>
  </pc:docChgLst>
  <pc:docChgLst>
    <pc:chgData name="Sue Bowen" userId="b2d9dec5-d2ef-4fb1-a26a-5555745033e9" providerId="ADAL" clId="{5503F8F1-F553-424D-93CA-DC26C3866FEF}"/>
    <pc:docChg chg="undo custSel modSld">
      <pc:chgData name="Sue Bowen" userId="b2d9dec5-d2ef-4fb1-a26a-5555745033e9" providerId="ADAL" clId="{5503F8F1-F553-424D-93CA-DC26C3866FEF}" dt="2022-04-11T11:15:14.078" v="3168" actId="20577"/>
      <pc:docMkLst>
        <pc:docMk/>
      </pc:docMkLst>
      <pc:sldChg chg="addSp delSp modSp mod">
        <pc:chgData name="Sue Bowen" userId="b2d9dec5-d2ef-4fb1-a26a-5555745033e9" providerId="ADAL" clId="{5503F8F1-F553-424D-93CA-DC26C3866FEF}" dt="2022-04-11T11:07:26.905" v="2936" actId="20577"/>
        <pc:sldMkLst>
          <pc:docMk/>
          <pc:sldMk cId="0" sldId="256"/>
        </pc:sldMkLst>
        <pc:spChg chg="add del mod">
          <ac:chgData name="Sue Bowen" userId="b2d9dec5-d2ef-4fb1-a26a-5555745033e9" providerId="ADAL" clId="{5503F8F1-F553-424D-93CA-DC26C3866FEF}" dt="2022-04-11T08:37:24.386" v="125" actId="21"/>
          <ac:spMkLst>
            <pc:docMk/>
            <pc:sldMk cId="0" sldId="256"/>
            <ac:spMk id="2" creationId="{1547B088-4EE7-4B9F-ABB9-D1CC745443EB}"/>
          </ac:spMkLst>
        </pc:spChg>
        <pc:spChg chg="add del mod">
          <ac:chgData name="Sue Bowen" userId="b2d9dec5-d2ef-4fb1-a26a-5555745033e9" providerId="ADAL" clId="{5503F8F1-F553-424D-93CA-DC26C3866FEF}" dt="2022-04-11T08:39:15.795" v="145" actId="21"/>
          <ac:spMkLst>
            <pc:docMk/>
            <pc:sldMk cId="0" sldId="256"/>
            <ac:spMk id="6" creationId="{BB3131C9-47A8-4B20-B805-512A7AFBB35F}"/>
          </ac:spMkLst>
        </pc:spChg>
        <pc:spChg chg="add del mod">
          <ac:chgData name="Sue Bowen" userId="b2d9dec5-d2ef-4fb1-a26a-5555745033e9" providerId="ADAL" clId="{5503F8F1-F553-424D-93CA-DC26C3866FEF}" dt="2022-04-11T11:07:26.905" v="2936" actId="20577"/>
          <ac:spMkLst>
            <pc:docMk/>
            <pc:sldMk cId="0" sldId="256"/>
            <ac:spMk id="3074" creationId="{00000000-0000-0000-0000-000000000000}"/>
          </ac:spMkLst>
        </pc:spChg>
        <pc:picChg chg="del">
          <ac:chgData name="Sue Bowen" userId="b2d9dec5-d2ef-4fb1-a26a-5555745033e9" providerId="ADAL" clId="{5503F8F1-F553-424D-93CA-DC26C3866FEF}" dt="2022-04-11T08:24:34.945" v="1" actId="21"/>
          <ac:picMkLst>
            <pc:docMk/>
            <pc:sldMk cId="0" sldId="256"/>
            <ac:picMk id="3" creationId="{8881C094-B71D-482B-AC80-0AB7AE0DB991}"/>
          </ac:picMkLst>
        </pc:picChg>
        <pc:picChg chg="add del mod">
          <ac:chgData name="Sue Bowen" userId="b2d9dec5-d2ef-4fb1-a26a-5555745033e9" providerId="ADAL" clId="{5503F8F1-F553-424D-93CA-DC26C3866FEF}" dt="2022-04-11T10:35:30.195" v="1060" actId="1076"/>
          <ac:picMkLst>
            <pc:docMk/>
            <pc:sldMk cId="0" sldId="256"/>
            <ac:picMk id="5" creationId="{5373E35D-3070-463D-B17B-0B6C7B0EFC5C}"/>
          </ac:picMkLst>
        </pc:picChg>
      </pc:sldChg>
      <pc:sldChg chg="addSp delSp modSp mod">
        <pc:chgData name="Sue Bowen" userId="b2d9dec5-d2ef-4fb1-a26a-5555745033e9" providerId="ADAL" clId="{5503F8F1-F553-424D-93CA-DC26C3866FEF}" dt="2022-04-11T10:22:58.555" v="721"/>
        <pc:sldMkLst>
          <pc:docMk/>
          <pc:sldMk cId="2961240782" sldId="257"/>
        </pc:sldMkLst>
        <pc:spChg chg="del mod">
          <ac:chgData name="Sue Bowen" userId="b2d9dec5-d2ef-4fb1-a26a-5555745033e9" providerId="ADAL" clId="{5503F8F1-F553-424D-93CA-DC26C3866FEF}" dt="2022-04-11T08:25:57.791" v="54"/>
          <ac:spMkLst>
            <pc:docMk/>
            <pc:sldMk cId="2961240782" sldId="257"/>
            <ac:spMk id="2" creationId="{2A5EB145-FB90-489A-853B-CD6CC77E48C9}"/>
          </ac:spMkLst>
        </pc:spChg>
        <pc:spChg chg="add mod">
          <ac:chgData name="Sue Bowen" userId="b2d9dec5-d2ef-4fb1-a26a-5555745033e9" providerId="ADAL" clId="{5503F8F1-F553-424D-93CA-DC26C3866FEF}" dt="2022-04-11T10:22:58.555" v="721"/>
          <ac:spMkLst>
            <pc:docMk/>
            <pc:sldMk cId="2961240782" sldId="257"/>
            <ac:spMk id="6" creationId="{52733164-CEBE-4D5F-AC77-1E9B019D3ADF}"/>
          </ac:spMkLst>
        </pc:spChg>
        <pc:picChg chg="del">
          <ac:chgData name="Sue Bowen" userId="b2d9dec5-d2ef-4fb1-a26a-5555745033e9" providerId="ADAL" clId="{5503F8F1-F553-424D-93CA-DC26C3866FEF}" dt="2022-04-11T08:26:39.556" v="64" actId="21"/>
          <ac:picMkLst>
            <pc:docMk/>
            <pc:sldMk cId="2961240782" sldId="257"/>
            <ac:picMk id="5" creationId="{CE9972C9-A8F0-4A63-90C3-D45083ED7878}"/>
          </ac:picMkLst>
        </pc:picChg>
      </pc:sldChg>
      <pc:sldChg chg="addSp delSp modSp mod">
        <pc:chgData name="Sue Bowen" userId="b2d9dec5-d2ef-4fb1-a26a-5555745033e9" providerId="ADAL" clId="{5503F8F1-F553-424D-93CA-DC26C3866FEF}" dt="2022-04-11T11:15:14.078" v="3168" actId="20577"/>
        <pc:sldMkLst>
          <pc:docMk/>
          <pc:sldMk cId="2745550396" sldId="258"/>
        </pc:sldMkLst>
        <pc:spChg chg="mod">
          <ac:chgData name="Sue Bowen" userId="b2d9dec5-d2ef-4fb1-a26a-5555745033e9" providerId="ADAL" clId="{5503F8F1-F553-424D-93CA-DC26C3866FEF}" dt="2022-04-11T11:00:11.253" v="2425" actId="1076"/>
          <ac:spMkLst>
            <pc:docMk/>
            <pc:sldMk cId="2745550396" sldId="258"/>
            <ac:spMk id="2" creationId="{43105C87-CBFC-4080-B951-A408784B5898}"/>
          </ac:spMkLst>
        </pc:spChg>
        <pc:spChg chg="mod">
          <ac:chgData name="Sue Bowen" userId="b2d9dec5-d2ef-4fb1-a26a-5555745033e9" providerId="ADAL" clId="{5503F8F1-F553-424D-93CA-DC26C3866FEF}" dt="2022-04-11T11:15:14.078" v="3168" actId="20577"/>
          <ac:spMkLst>
            <pc:docMk/>
            <pc:sldMk cId="2745550396" sldId="258"/>
            <ac:spMk id="3" creationId="{63B5FEFB-1671-4DF8-B52D-CE06707140A4}"/>
          </ac:spMkLst>
        </pc:spChg>
        <pc:picChg chg="mod">
          <ac:chgData name="Sue Bowen" userId="b2d9dec5-d2ef-4fb1-a26a-5555745033e9" providerId="ADAL" clId="{5503F8F1-F553-424D-93CA-DC26C3866FEF}" dt="2022-04-11T11:00:19.885" v="2427" actId="1076"/>
          <ac:picMkLst>
            <pc:docMk/>
            <pc:sldMk cId="2745550396" sldId="258"/>
            <ac:picMk id="5" creationId="{D4D3BBA4-3246-44DE-9E6E-4DF54ECF7C50}"/>
          </ac:picMkLst>
        </pc:picChg>
        <pc:picChg chg="add del mod">
          <ac:chgData name="Sue Bowen" userId="b2d9dec5-d2ef-4fb1-a26a-5555745033e9" providerId="ADAL" clId="{5503F8F1-F553-424D-93CA-DC26C3866FEF}" dt="2022-04-11T10:34:16.955" v="991" actId="21"/>
          <ac:picMkLst>
            <pc:docMk/>
            <pc:sldMk cId="2745550396" sldId="258"/>
            <ac:picMk id="6" creationId="{D36A2916-E2E4-440F-9268-759D03DF465C}"/>
          </ac:picMkLst>
        </pc:picChg>
        <pc:picChg chg="del mod">
          <ac:chgData name="Sue Bowen" userId="b2d9dec5-d2ef-4fb1-a26a-5555745033e9" providerId="ADAL" clId="{5503F8F1-F553-424D-93CA-DC26C3866FEF}" dt="2022-04-11T10:31:06.393" v="782" actId="21"/>
          <ac:picMkLst>
            <pc:docMk/>
            <pc:sldMk cId="2745550396" sldId="258"/>
            <ac:picMk id="8" creationId="{A8A8CE2A-B9C2-4EFB-87B4-9FF5FD15A615}"/>
          </ac:picMkLst>
        </pc:picChg>
      </pc:sldChg>
      <pc:sldChg chg="addSp delSp modSp mod">
        <pc:chgData name="Sue Bowen" userId="b2d9dec5-d2ef-4fb1-a26a-5555745033e9" providerId="ADAL" clId="{5503F8F1-F553-424D-93CA-DC26C3866FEF}" dt="2022-04-11T11:12:45.896" v="2972" actId="113"/>
        <pc:sldMkLst>
          <pc:docMk/>
          <pc:sldMk cId="2398041793" sldId="259"/>
        </pc:sldMkLst>
        <pc:spChg chg="add del">
          <ac:chgData name="Sue Bowen" userId="b2d9dec5-d2ef-4fb1-a26a-5555745033e9" providerId="ADAL" clId="{5503F8F1-F553-424D-93CA-DC26C3866FEF}" dt="2022-04-11T10:30:25.986" v="778"/>
          <ac:spMkLst>
            <pc:docMk/>
            <pc:sldMk cId="2398041793" sldId="259"/>
            <ac:spMk id="2" creationId="{45AB7A82-CBD4-478D-88D1-908EC1940C7D}"/>
          </ac:spMkLst>
        </pc:spChg>
        <pc:spChg chg="mod">
          <ac:chgData name="Sue Bowen" userId="b2d9dec5-d2ef-4fb1-a26a-5555745033e9" providerId="ADAL" clId="{5503F8F1-F553-424D-93CA-DC26C3866FEF}" dt="2022-04-11T11:12:45.896" v="2972" actId="113"/>
          <ac:spMkLst>
            <pc:docMk/>
            <pc:sldMk cId="2398041793" sldId="259"/>
            <ac:spMk id="3" creationId="{9009B5B2-61FC-4061-AF2C-878EE42D0A53}"/>
          </ac:spMkLst>
        </pc:spChg>
        <pc:spChg chg="add del">
          <ac:chgData name="Sue Bowen" userId="b2d9dec5-d2ef-4fb1-a26a-5555745033e9" providerId="ADAL" clId="{5503F8F1-F553-424D-93CA-DC26C3866FEF}" dt="2022-04-11T10:30:25.986" v="778"/>
          <ac:spMkLst>
            <pc:docMk/>
            <pc:sldMk cId="2398041793" sldId="259"/>
            <ac:spMk id="4" creationId="{D40B0ACF-558A-488C-AC9F-17BDC0327F0E}"/>
          </ac:spMkLst>
        </pc:spChg>
        <pc:spChg chg="add del">
          <ac:chgData name="Sue Bowen" userId="b2d9dec5-d2ef-4fb1-a26a-5555745033e9" providerId="ADAL" clId="{5503F8F1-F553-424D-93CA-DC26C3866FEF}" dt="2022-04-11T10:30:25.986" v="778"/>
          <ac:spMkLst>
            <pc:docMk/>
            <pc:sldMk cId="2398041793" sldId="259"/>
            <ac:spMk id="5" creationId="{D1E5AF02-89D8-4B0E-958C-54960CC05C3A}"/>
          </ac:spMkLst>
        </pc:spChg>
        <pc:spChg chg="add del">
          <ac:chgData name="Sue Bowen" userId="b2d9dec5-d2ef-4fb1-a26a-5555745033e9" providerId="ADAL" clId="{5503F8F1-F553-424D-93CA-DC26C3866FEF}" dt="2022-04-11T10:30:25.986" v="778"/>
          <ac:spMkLst>
            <pc:docMk/>
            <pc:sldMk cId="2398041793" sldId="259"/>
            <ac:spMk id="6" creationId="{93E468CE-1014-4265-99ED-AF946FF6EF43}"/>
          </ac:spMkLst>
        </pc:spChg>
        <pc:spChg chg="add del">
          <ac:chgData name="Sue Bowen" userId="b2d9dec5-d2ef-4fb1-a26a-5555745033e9" providerId="ADAL" clId="{5503F8F1-F553-424D-93CA-DC26C3866FEF}" dt="2022-04-11T10:30:25.986" v="778"/>
          <ac:spMkLst>
            <pc:docMk/>
            <pc:sldMk cId="2398041793" sldId="259"/>
            <ac:spMk id="8" creationId="{3DECE516-DC33-418A-B02C-2C69DB9E23BA}"/>
          </ac:spMkLst>
        </pc:spChg>
        <pc:spChg chg="add del">
          <ac:chgData name="Sue Bowen" userId="b2d9dec5-d2ef-4fb1-a26a-5555745033e9" providerId="ADAL" clId="{5503F8F1-F553-424D-93CA-DC26C3866FEF}" dt="2022-04-11T10:30:25.986" v="778"/>
          <ac:spMkLst>
            <pc:docMk/>
            <pc:sldMk cId="2398041793" sldId="259"/>
            <ac:spMk id="9" creationId="{0E6B68C4-F7ED-4782-9264-EB97E25FA016}"/>
          </ac:spMkLst>
        </pc:spChg>
        <pc:spChg chg="add del">
          <ac:chgData name="Sue Bowen" userId="b2d9dec5-d2ef-4fb1-a26a-5555745033e9" providerId="ADAL" clId="{5503F8F1-F553-424D-93CA-DC26C3866FEF}" dt="2022-04-11T10:30:25.986" v="778"/>
          <ac:spMkLst>
            <pc:docMk/>
            <pc:sldMk cId="2398041793" sldId="259"/>
            <ac:spMk id="10" creationId="{3D0E2BA2-9D7E-4507-BBD4-5A2D940BC94F}"/>
          </ac:spMkLst>
        </pc:spChg>
        <pc:spChg chg="add del mod">
          <ac:chgData name="Sue Bowen" userId="b2d9dec5-d2ef-4fb1-a26a-5555745033e9" providerId="ADAL" clId="{5503F8F1-F553-424D-93CA-DC26C3866FEF}" dt="2022-04-11T10:51:16.468" v="2193" actId="21"/>
          <ac:spMkLst>
            <pc:docMk/>
            <pc:sldMk cId="2398041793" sldId="259"/>
            <ac:spMk id="13" creationId="{A85C6DE1-2442-4F7D-B275-9E93AD3F75A4}"/>
          </ac:spMkLst>
        </pc:spChg>
        <pc:picChg chg="del mod">
          <ac:chgData name="Sue Bowen" userId="b2d9dec5-d2ef-4fb1-a26a-5555745033e9" providerId="ADAL" clId="{5503F8F1-F553-424D-93CA-DC26C3866FEF}" dt="2022-04-11T10:39:21.609" v="1380" actId="21"/>
          <ac:picMkLst>
            <pc:docMk/>
            <pc:sldMk cId="2398041793" sldId="259"/>
            <ac:picMk id="7" creationId="{69FBFB7C-D6BC-4541-A2A4-B5923CBE3AC5}"/>
          </ac:picMkLst>
        </pc:picChg>
        <pc:picChg chg="add mod">
          <ac:chgData name="Sue Bowen" userId="b2d9dec5-d2ef-4fb1-a26a-5555745033e9" providerId="ADAL" clId="{5503F8F1-F553-424D-93CA-DC26C3866FEF}" dt="2022-04-11T11:01:08.625" v="2437" actId="1076"/>
          <ac:picMkLst>
            <pc:docMk/>
            <pc:sldMk cId="2398041793" sldId="259"/>
            <ac:picMk id="12" creationId="{A7AF01F4-1AC0-4368-A2F0-AA0426FEB127}"/>
          </ac:picMkLst>
        </pc:picChg>
        <pc:picChg chg="add del">
          <ac:chgData name="Sue Bowen" userId="b2d9dec5-d2ef-4fb1-a26a-5555745033e9" providerId="ADAL" clId="{5503F8F1-F553-424D-93CA-DC26C3866FEF}" dt="2022-04-11T10:30:25.986" v="778"/>
          <ac:picMkLst>
            <pc:docMk/>
            <pc:sldMk cId="2398041793" sldId="259"/>
            <ac:picMk id="1026" creationId="{D3268072-BA87-4DF6-BB50-4D704DE5C23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F57197-9357-4FD1-B627-F01D434E6312}" type="datetimeFigureOut">
              <a:rPr lang="en-GB" smtClean="0"/>
              <a:t>06/03/2023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8623C2-5C11-4FA1-8DF4-363D31A96AF3}" type="slidenum">
              <a:rPr lang="en-GB" smtClean="0"/>
              <a:t>‹#›</a:t>
            </a:fld>
            <a:endParaRPr lang="en-GB"/>
          </a:p>
        </p:txBody>
      </p:sp>
    </p:spTree>
    <p:extLst>
      <p:ext uri="{BB962C8B-B14F-4D97-AF65-F5344CB8AC3E}">
        <p14:creationId xmlns:p14="http://schemas.microsoft.com/office/powerpoint/2010/main" val="640579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E8623C2-5C11-4FA1-8DF4-363D31A96AF3}" type="slidenum">
              <a:rPr lang="en-GB" smtClean="0"/>
              <a:t>2</a:t>
            </a:fld>
            <a:endParaRPr lang="en-GB"/>
          </a:p>
        </p:txBody>
      </p:sp>
    </p:spTree>
    <p:extLst>
      <p:ext uri="{BB962C8B-B14F-4D97-AF65-F5344CB8AC3E}">
        <p14:creationId xmlns:p14="http://schemas.microsoft.com/office/powerpoint/2010/main" val="14275547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1"/>
          <p:cNvGrpSpPr>
            <a:grpSpLocks/>
          </p:cNvGrpSpPr>
          <p:nvPr/>
        </p:nvGrpSpPr>
        <p:grpSpPr bwMode="auto">
          <a:xfrm>
            <a:off x="0" y="0"/>
            <a:ext cx="792163" cy="6858000"/>
            <a:chOff x="0" y="0"/>
            <a:chExt cx="499" cy="4320"/>
          </a:xfrm>
        </p:grpSpPr>
        <p:sp>
          <p:nvSpPr>
            <p:cNvPr id="5" name="Rectangle 7"/>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6" name="Rectangle 9"/>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7" name="Rectangle 10"/>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8" name="Picture 12" descr="Diocesan Logo"/>
          <p:cNvPicPr>
            <a:picLocks noChangeAspect="1" noChangeArrowheads="1"/>
          </p:cNvPicPr>
          <p:nvPr/>
        </p:nvPicPr>
        <p:blipFill>
          <a:blip r:embed="rId2">
            <a:extLst>
              <a:ext uri="{28A0092B-C50C-407E-A947-70E740481C1C}">
                <a14:useLocalDpi xmlns:a14="http://schemas.microsoft.com/office/drawing/2010/main" val="0"/>
              </a:ext>
            </a:extLst>
          </a:blip>
          <a:srcRect r="7867"/>
          <a:stretch>
            <a:fillRect/>
          </a:stretch>
        </p:blipFill>
        <p:spPr bwMode="auto">
          <a:xfrm>
            <a:off x="5364163" y="5286375"/>
            <a:ext cx="338455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5"/>
          <p:cNvSpPr>
            <a:spLocks noGrp="1" noChangeArrowheads="1"/>
          </p:cNvSpPr>
          <p:nvPr>
            <p:ph type="ctrTitle"/>
          </p:nvPr>
        </p:nvSpPr>
        <p:spPr>
          <a:xfrm>
            <a:off x="1547813" y="765175"/>
            <a:ext cx="7196137" cy="2478088"/>
          </a:xfrm>
        </p:spPr>
        <p:txBody>
          <a:bodyPr anchor="b"/>
          <a:lstStyle>
            <a:lvl1pPr>
              <a:defRPr sz="4000">
                <a:solidFill>
                  <a:schemeClr val="tx1"/>
                </a:solidFill>
              </a:defRPr>
            </a:lvl1pPr>
          </a:lstStyle>
          <a:p>
            <a:pPr lvl="0"/>
            <a:r>
              <a:rPr lang="en-GB" noProof="0" dirty="0"/>
              <a:t>MAIN TITLE</a:t>
            </a:r>
          </a:p>
        </p:txBody>
      </p:sp>
      <p:sp>
        <p:nvSpPr>
          <p:cNvPr id="3078" name="Rectangle 6"/>
          <p:cNvSpPr>
            <a:spLocks noGrp="1" noChangeArrowheads="1"/>
          </p:cNvSpPr>
          <p:nvPr>
            <p:ph type="subTitle" idx="1"/>
          </p:nvPr>
        </p:nvSpPr>
        <p:spPr>
          <a:xfrm>
            <a:off x="1547813" y="3284538"/>
            <a:ext cx="7192962" cy="1368425"/>
          </a:xfrm>
        </p:spPr>
        <p:txBody>
          <a:bodyPr/>
          <a:lstStyle>
            <a:lvl1pPr marL="0" indent="0" algn="r">
              <a:buFontTx/>
              <a:buNone/>
              <a:defRPr sz="2800">
                <a:solidFill>
                  <a:srgbClr val="9C9C9C"/>
                </a:solidFill>
              </a:defRPr>
            </a:lvl1pPr>
          </a:lstStyle>
          <a:p>
            <a:pPr lvl="0"/>
            <a:r>
              <a:rPr lang="en-US" noProof="0"/>
              <a:t>(Subtitle or text here)</a:t>
            </a:r>
            <a:endParaRPr lang="en-GB" noProof="0"/>
          </a:p>
        </p:txBody>
      </p:sp>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47813" y="5445224"/>
            <a:ext cx="3672408" cy="1123151"/>
          </a:xfrm>
          <a:prstGeom prst="rect">
            <a:avLst/>
          </a:prstGeom>
        </p:spPr>
      </p:pic>
    </p:spTree>
    <p:extLst>
      <p:ext uri="{BB962C8B-B14F-4D97-AF65-F5344CB8AC3E}">
        <p14:creationId xmlns:p14="http://schemas.microsoft.com/office/powerpoint/2010/main" val="2365781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9068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1013" y="274638"/>
            <a:ext cx="1855787" cy="5746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8888" y="274638"/>
            <a:ext cx="5419725" cy="574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51011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59270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dirty="0"/>
              <a:t>Click to edit Master title style</a:t>
            </a:r>
            <a:endParaRPr lang="en-GB" dirty="0"/>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171904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58888" y="1600200"/>
            <a:ext cx="3636962"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48250" y="1600200"/>
            <a:ext cx="3638550" cy="442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16109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04611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609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55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83241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5373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Grp="1" noChangeArrowheads="1"/>
          </p:cNvSpPr>
          <p:nvPr>
            <p:ph type="title"/>
          </p:nvPr>
        </p:nvSpPr>
        <p:spPr bwMode="auto">
          <a:xfrm>
            <a:off x="1691680" y="274638"/>
            <a:ext cx="699512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dirty="0"/>
              <a:t>SLIDE TITLE</a:t>
            </a:r>
            <a:endParaRPr lang="en-GB" altLang="en-US" dirty="0"/>
          </a:p>
        </p:txBody>
      </p:sp>
      <p:sp>
        <p:nvSpPr>
          <p:cNvPr id="1027" name="Rectangle 8"/>
          <p:cNvSpPr>
            <a:spLocks noGrp="1" noChangeArrowheads="1"/>
          </p:cNvSpPr>
          <p:nvPr>
            <p:ph type="body" idx="1"/>
          </p:nvPr>
        </p:nvSpPr>
        <p:spPr bwMode="auto">
          <a:xfrm>
            <a:off x="1691680" y="1600200"/>
            <a:ext cx="6995120" cy="442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a:p>
            <a:pPr lvl="4"/>
            <a:r>
              <a:rPr lang="en-GB" altLang="en-US" dirty="0"/>
              <a:t>Fifth level</a:t>
            </a:r>
          </a:p>
        </p:txBody>
      </p:sp>
      <p:grpSp>
        <p:nvGrpSpPr>
          <p:cNvPr id="1028" name="Group 9"/>
          <p:cNvGrpSpPr>
            <a:grpSpLocks/>
          </p:cNvGrpSpPr>
          <p:nvPr/>
        </p:nvGrpSpPr>
        <p:grpSpPr bwMode="auto">
          <a:xfrm>
            <a:off x="0" y="0"/>
            <a:ext cx="792163" cy="6858000"/>
            <a:chOff x="0" y="0"/>
            <a:chExt cx="499" cy="4320"/>
          </a:xfrm>
        </p:grpSpPr>
        <p:sp>
          <p:nvSpPr>
            <p:cNvPr id="1030" name="Rectangle 10"/>
            <p:cNvSpPr>
              <a:spLocks noChangeArrowheads="1"/>
            </p:cNvSpPr>
            <p:nvPr/>
          </p:nvSpPr>
          <p:spPr bwMode="auto">
            <a:xfrm>
              <a:off x="0" y="0"/>
              <a:ext cx="227" cy="4320"/>
            </a:xfrm>
            <a:prstGeom prst="rect">
              <a:avLst/>
            </a:prstGeom>
            <a:solidFill>
              <a:srgbClr val="CF0A2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031" name="Rectangle 11"/>
            <p:cNvSpPr>
              <a:spLocks noChangeArrowheads="1"/>
            </p:cNvSpPr>
            <p:nvPr/>
          </p:nvSpPr>
          <p:spPr bwMode="auto">
            <a:xfrm>
              <a:off x="272" y="0"/>
              <a:ext cx="91" cy="4320"/>
            </a:xfrm>
            <a:prstGeom prst="rect">
              <a:avLst/>
            </a:prstGeom>
            <a:solidFill>
              <a:srgbClr val="EDA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sp>
          <p:nvSpPr>
            <p:cNvPr id="1032" name="Rectangle 12"/>
            <p:cNvSpPr>
              <a:spLocks noChangeArrowheads="1"/>
            </p:cNvSpPr>
            <p:nvPr/>
          </p:nvSpPr>
          <p:spPr bwMode="auto">
            <a:xfrm>
              <a:off x="408" y="0"/>
              <a:ext cx="91" cy="4320"/>
            </a:xfrm>
            <a:prstGeom prst="rect">
              <a:avLst/>
            </a:prstGeom>
            <a:solidFill>
              <a:srgbClr val="9C9C9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baseline="-25000"/>
            </a:p>
          </p:txBody>
        </p:sp>
      </p:grpSp>
      <p:pic>
        <p:nvPicPr>
          <p:cNvPr id="1029" name="Picture 13" descr="Diocesan Logo"/>
          <p:cNvPicPr>
            <a:picLocks noChangeAspect="1" noChangeArrowheads="1"/>
          </p:cNvPicPr>
          <p:nvPr/>
        </p:nvPicPr>
        <p:blipFill>
          <a:blip r:embed="rId13" cstate="print">
            <a:extLst>
              <a:ext uri="{28A0092B-C50C-407E-A947-70E740481C1C}">
                <a14:useLocalDpi xmlns:a14="http://schemas.microsoft.com/office/drawing/2010/main" val="0"/>
              </a:ext>
            </a:extLst>
          </a:blip>
          <a:srcRect r="7867"/>
          <a:stretch>
            <a:fillRect/>
          </a:stretch>
        </p:blipFill>
        <p:spPr bwMode="auto">
          <a:xfrm>
            <a:off x="7164388" y="6115050"/>
            <a:ext cx="1512887"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882174" y="0"/>
            <a:ext cx="360040" cy="6858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691680" y="6203950"/>
            <a:ext cx="1482253" cy="453325"/>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r" rtl="0" eaLnBrk="0" fontAlgn="base" hangingPunct="0">
        <a:spcBef>
          <a:spcPct val="0"/>
        </a:spcBef>
        <a:spcAft>
          <a:spcPct val="0"/>
        </a:spcAft>
        <a:defRPr sz="3600" kern="1200">
          <a:solidFill>
            <a:schemeClr val="tx1"/>
          </a:solidFill>
          <a:latin typeface="+mj-lt"/>
          <a:ea typeface="+mj-ea"/>
          <a:cs typeface="+mj-cs"/>
        </a:defRPr>
      </a:lvl1pPr>
      <a:lvl2pPr algn="r" rtl="0" eaLnBrk="0" fontAlgn="base" hangingPunct="0">
        <a:spcBef>
          <a:spcPct val="0"/>
        </a:spcBef>
        <a:spcAft>
          <a:spcPct val="0"/>
        </a:spcAft>
        <a:defRPr sz="3600">
          <a:solidFill>
            <a:srgbClr val="CF0A2C"/>
          </a:solidFill>
          <a:latin typeface="Myriad Pro" panose="020B0503030403020204" pitchFamily="34" charset="0"/>
        </a:defRPr>
      </a:lvl2pPr>
      <a:lvl3pPr algn="r" rtl="0" eaLnBrk="0" fontAlgn="base" hangingPunct="0">
        <a:spcBef>
          <a:spcPct val="0"/>
        </a:spcBef>
        <a:spcAft>
          <a:spcPct val="0"/>
        </a:spcAft>
        <a:defRPr sz="3600">
          <a:solidFill>
            <a:srgbClr val="CF0A2C"/>
          </a:solidFill>
          <a:latin typeface="Myriad Pro" panose="020B0503030403020204" pitchFamily="34" charset="0"/>
        </a:defRPr>
      </a:lvl3pPr>
      <a:lvl4pPr algn="r" rtl="0" eaLnBrk="0" fontAlgn="base" hangingPunct="0">
        <a:spcBef>
          <a:spcPct val="0"/>
        </a:spcBef>
        <a:spcAft>
          <a:spcPct val="0"/>
        </a:spcAft>
        <a:defRPr sz="3600">
          <a:solidFill>
            <a:srgbClr val="CF0A2C"/>
          </a:solidFill>
          <a:latin typeface="Myriad Pro" panose="020B0503030403020204" pitchFamily="34" charset="0"/>
        </a:defRPr>
      </a:lvl4pPr>
      <a:lvl5pPr algn="r" rtl="0" eaLnBrk="0" fontAlgn="base" hangingPunct="0">
        <a:spcBef>
          <a:spcPct val="0"/>
        </a:spcBef>
        <a:spcAft>
          <a:spcPct val="0"/>
        </a:spcAft>
        <a:defRPr sz="3600">
          <a:solidFill>
            <a:srgbClr val="CF0A2C"/>
          </a:solidFill>
          <a:latin typeface="Myriad Pro" panose="020B0503030403020204" pitchFamily="34" charset="0"/>
        </a:defRPr>
      </a:lvl5pPr>
      <a:lvl6pPr marL="457200" algn="r" rtl="0" fontAlgn="base">
        <a:spcBef>
          <a:spcPct val="0"/>
        </a:spcBef>
        <a:spcAft>
          <a:spcPct val="0"/>
        </a:spcAft>
        <a:defRPr sz="3600">
          <a:solidFill>
            <a:srgbClr val="CF0A2C"/>
          </a:solidFill>
          <a:latin typeface="Myriad Pro" panose="020B0503030403020204" pitchFamily="34" charset="0"/>
        </a:defRPr>
      </a:lvl6pPr>
      <a:lvl7pPr marL="914400" algn="r" rtl="0" fontAlgn="base">
        <a:spcBef>
          <a:spcPct val="0"/>
        </a:spcBef>
        <a:spcAft>
          <a:spcPct val="0"/>
        </a:spcAft>
        <a:defRPr sz="3600">
          <a:solidFill>
            <a:srgbClr val="CF0A2C"/>
          </a:solidFill>
          <a:latin typeface="Myriad Pro" panose="020B0503030403020204" pitchFamily="34" charset="0"/>
        </a:defRPr>
      </a:lvl7pPr>
      <a:lvl8pPr marL="1371600" algn="r" rtl="0" fontAlgn="base">
        <a:spcBef>
          <a:spcPct val="0"/>
        </a:spcBef>
        <a:spcAft>
          <a:spcPct val="0"/>
        </a:spcAft>
        <a:defRPr sz="3600">
          <a:solidFill>
            <a:srgbClr val="CF0A2C"/>
          </a:solidFill>
          <a:latin typeface="Myriad Pro" panose="020B0503030403020204" pitchFamily="34" charset="0"/>
        </a:defRPr>
      </a:lvl8pPr>
      <a:lvl9pPr marL="1828800" algn="r" rtl="0" fontAlgn="base">
        <a:spcBef>
          <a:spcPct val="0"/>
        </a:spcBef>
        <a:spcAft>
          <a:spcPct val="0"/>
        </a:spcAft>
        <a:defRPr sz="3600">
          <a:solidFill>
            <a:srgbClr val="CF0A2C"/>
          </a:solidFill>
          <a:latin typeface="Myriad Pro" panose="020B0503030403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youtu.be/hSnzYnOe6k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www.pixnio.com/space/planet-earth-universe-galaxy"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grammar-quizzes.com/gerund2a.html" TargetMode="External"/><Relationship Id="rId2" Type="http://schemas.openxmlformats.org/officeDocument/2006/relationships/image" Target="../media/image7.gif"/><Relationship Id="rId1" Type="http://schemas.openxmlformats.org/officeDocument/2006/relationships/slideLayout" Target="../slideLayouts/slideLayout2.xml"/><Relationship Id="rId5" Type="http://schemas.openxmlformats.org/officeDocument/2006/relationships/hyperlink" Target="https://pxhere.com/en/photo/678444" TargetMode="Externa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hyperlink" Target="https://www.flickr.com/photos/19779889@N00/4558072567/" TargetMode="External"/><Relationship Id="rId2" Type="http://schemas.openxmlformats.org/officeDocument/2006/relationships/image" Target="../media/image9.jpg"/><Relationship Id="rId1" Type="http://schemas.openxmlformats.org/officeDocument/2006/relationships/slideLayout" Target="../slideLayouts/slideLayout4.xml"/><Relationship Id="rId4" Type="http://schemas.openxmlformats.org/officeDocument/2006/relationships/hyperlink" Target="https://creativecommons.org/licenses/by-nc-sa/3.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epitemnein-epitomic.blogspot.com/2012/03/considering-life-pure-joy.html" TargetMode="External"/><Relationship Id="rId2" Type="http://schemas.openxmlformats.org/officeDocument/2006/relationships/image" Target="../media/image10.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979712" y="5805264"/>
            <a:ext cx="2948174" cy="560233"/>
          </a:xfrm>
        </p:spPr>
        <p:txBody>
          <a:bodyPr/>
          <a:lstStyle/>
          <a:p>
            <a:pPr algn="l">
              <a:lnSpc>
                <a:spcPct val="107000"/>
              </a:lnSpc>
              <a:spcAft>
                <a:spcPts val="750"/>
              </a:spcAft>
            </a:pPr>
            <a:br>
              <a:rPr lang="en-US" altLang="en-US" sz="2800" b="1" dirty="0">
                <a:latin typeface="+mn-lt"/>
              </a:rPr>
            </a:br>
            <a:br>
              <a:rPr lang="en-US" altLang="en-US" sz="2800" b="1" dirty="0">
                <a:latin typeface="+mn-lt"/>
              </a:rPr>
            </a:br>
            <a:br>
              <a:rPr lang="en-US" altLang="en-US" sz="2800" b="1" dirty="0">
                <a:latin typeface="+mn-lt"/>
              </a:rPr>
            </a:br>
            <a:br>
              <a:rPr lang="en-US" altLang="en-US" sz="2800" b="1" dirty="0">
                <a:latin typeface="+mn-lt"/>
              </a:rPr>
            </a:br>
            <a:r>
              <a:rPr lang="en-US" altLang="en-US" sz="2400" b="1" dirty="0">
                <a:latin typeface="+mn-lt"/>
              </a:rPr>
              <a:t>Listen to the song and look carefully at the lyrics.</a:t>
            </a:r>
            <a:br>
              <a:rPr lang="en-US" altLang="en-US" sz="2400" b="1" dirty="0">
                <a:latin typeface="+mn-lt"/>
              </a:rPr>
            </a:br>
            <a:r>
              <a:rPr lang="en-US" altLang="en-US" sz="2400" b="1" dirty="0">
                <a:latin typeface="+mn-lt"/>
              </a:rPr>
              <a:t>Use them to</a:t>
            </a:r>
            <a:br>
              <a:rPr lang="en-US" altLang="en-US" sz="2400" b="1" dirty="0">
                <a:latin typeface="+mn-lt"/>
              </a:rPr>
            </a:br>
            <a:r>
              <a:rPr lang="en-US" altLang="en-US" sz="2400" b="1" dirty="0">
                <a:latin typeface="+mn-lt"/>
              </a:rPr>
              <a:t>reflect on the </a:t>
            </a:r>
            <a:br>
              <a:rPr lang="en-US" altLang="en-US" sz="2400" b="1" dirty="0">
                <a:latin typeface="+mn-lt"/>
              </a:rPr>
            </a:br>
            <a:r>
              <a:rPr lang="en-US" altLang="en-US" sz="2400" b="1" dirty="0">
                <a:latin typeface="+mn-lt"/>
              </a:rPr>
              <a:t>questions.</a:t>
            </a:r>
            <a:br>
              <a:rPr lang="en-US" altLang="en-US" sz="2800" b="1" dirty="0">
                <a:latin typeface="+mn-lt"/>
              </a:rPr>
            </a:br>
            <a:r>
              <a:rPr lang="en-US" altLang="en-US" sz="2800" b="1" dirty="0">
                <a:latin typeface="+mn-lt"/>
              </a:rPr>
              <a:t>                               </a:t>
            </a:r>
            <a:r>
              <a:rPr lang="en-US" altLang="en-US" sz="1600" b="1" dirty="0">
                <a:latin typeface="+mn-lt"/>
              </a:rPr>
              <a:t>Songwriter </a:t>
            </a:r>
            <a:r>
              <a:rPr lang="en-GB" sz="1600" dirty="0">
                <a:solidFill>
                  <a:srgbClr val="444444"/>
                </a:solidFill>
                <a:effectLst/>
                <a:latin typeface="+mn-lt"/>
                <a:ea typeface="Calibri" panose="020F0502020204030204" pitchFamily="34" charset="0"/>
              </a:rPr>
              <a:t>Stuart Townend </a:t>
            </a:r>
            <a:br>
              <a:rPr lang="en-US" altLang="en-US" sz="2800" b="1" dirty="0">
                <a:latin typeface="+mn-lt"/>
              </a:rPr>
            </a:br>
            <a:br>
              <a:rPr lang="en-GB" sz="1600" dirty="0">
                <a:effectLst/>
                <a:latin typeface="Calibri" panose="020F0502020204030204" pitchFamily="34" charset="0"/>
                <a:ea typeface="Calibri" panose="020F0502020204030204" pitchFamily="34" charset="0"/>
                <a:cs typeface="Times New Roman" panose="02020603050405020304" pitchFamily="18" charset="0"/>
              </a:rPr>
            </a:br>
            <a:r>
              <a:rPr lang="en-GB" sz="1600" dirty="0">
                <a:effectLst/>
                <a:latin typeface="Calibri" panose="020F0502020204030204" pitchFamily="34" charset="0"/>
                <a:ea typeface="Calibri" panose="020F0502020204030204" pitchFamily="34" charset="0"/>
                <a:cs typeface="Times New Roman" panose="02020603050405020304" pitchFamily="18" charset="0"/>
                <a:hlinkClick r:id="rId2"/>
              </a:rPr>
              <a:t>https://youtu.be/hSnzYnOe6kI</a:t>
            </a:r>
            <a:br>
              <a:rPr lang="en-GB" sz="1600" dirty="0">
                <a:effectLst/>
                <a:latin typeface="Calibri" panose="020F0502020204030204" pitchFamily="34" charset="0"/>
                <a:ea typeface="Calibri" panose="020F0502020204030204" pitchFamily="34" charset="0"/>
                <a:cs typeface="Times New Roman" panose="02020603050405020304" pitchFamily="18" charset="0"/>
              </a:rPr>
            </a:br>
            <a:br>
              <a:rPr lang="en-US" altLang="en-US" dirty="0"/>
            </a:br>
            <a:r>
              <a:rPr lang="en-US" altLang="en-US" dirty="0"/>
              <a:t> </a:t>
            </a:r>
          </a:p>
        </p:txBody>
      </p:sp>
      <p:pic>
        <p:nvPicPr>
          <p:cNvPr id="1026" name="Picture 2" descr="stuart-townend-press">
            <a:extLst>
              <a:ext uri="{FF2B5EF4-FFF2-40B4-BE49-F238E27FC236}">
                <a16:creationId xmlns:a16="http://schemas.microsoft.com/office/drawing/2014/main" id="{B7E50B2D-DE4B-DFEB-F92D-E313B3AEB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1412776"/>
            <a:ext cx="2354015" cy="28964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26161A6-05F8-4752-89C7-F77BB8DA0B67}"/>
              </a:ext>
            </a:extLst>
          </p:cNvPr>
          <p:cNvSpPr txBox="1"/>
          <p:nvPr/>
        </p:nvSpPr>
        <p:spPr bwMode="auto">
          <a:xfrm>
            <a:off x="1547664" y="692696"/>
            <a:ext cx="3636962" cy="4421188"/>
          </a:xfrm>
          <a:prstGeom prst="rect">
            <a:avLst/>
          </a:prstGeom>
          <a:noFill/>
          <a:ln>
            <a:noFill/>
          </a:ln>
          <a:effectLst/>
        </p:spPr>
        <p:txBody>
          <a:bodyPr vert="horz" wrap="square" lIns="91440" tIns="45720" rIns="91440" bIns="45720" numCol="1" anchor="t" anchorCtr="0" compatLnSpc="1">
            <a:prstTxWarp prst="textNoShape">
              <a:avLst/>
            </a:prstTxWarp>
            <a:normAutofit fontScale="92500" lnSpcReduction="10000"/>
          </a:bodyPr>
          <a:lstStyle/>
          <a:p>
            <a:pPr>
              <a:lnSpc>
                <a:spcPct val="90000"/>
              </a:lnSpc>
              <a:spcBef>
                <a:spcPct val="20000"/>
              </a:spcBef>
            </a:pPr>
            <a:r>
              <a:rPr lang="en-US" sz="1400" b="0" i="0" dirty="0">
                <a:effectLst/>
                <a:latin typeface="+mn-lt"/>
              </a:rPr>
              <a:t>The perfect wisdom of our God</a:t>
            </a:r>
            <a:br>
              <a:rPr lang="en-US" sz="1400" b="0" i="0" dirty="0">
                <a:effectLst/>
                <a:latin typeface="+mn-lt"/>
              </a:rPr>
            </a:br>
            <a:r>
              <a:rPr lang="en-US" sz="1400" b="0" i="0" dirty="0">
                <a:effectLst/>
                <a:latin typeface="+mn-lt"/>
              </a:rPr>
              <a:t>Revealed in all the universe:</a:t>
            </a:r>
            <a:br>
              <a:rPr lang="en-US" sz="1400" b="0" i="0" dirty="0">
                <a:effectLst/>
                <a:latin typeface="+mn-lt"/>
              </a:rPr>
            </a:br>
            <a:r>
              <a:rPr lang="en-US" sz="1400" b="0" i="0" dirty="0">
                <a:effectLst/>
                <a:latin typeface="+mn-lt"/>
              </a:rPr>
              <a:t>All things created by His hand</a:t>
            </a:r>
            <a:br>
              <a:rPr lang="en-US" sz="1400" b="0" i="0" dirty="0">
                <a:effectLst/>
                <a:latin typeface="+mn-lt"/>
              </a:rPr>
            </a:br>
            <a:r>
              <a:rPr lang="en-US" sz="1400" b="0" i="0" dirty="0">
                <a:effectLst/>
                <a:latin typeface="+mn-lt"/>
              </a:rPr>
              <a:t>And held together at His command.</a:t>
            </a:r>
            <a:br>
              <a:rPr lang="en-US" sz="1400" b="0" i="0" dirty="0">
                <a:effectLst/>
                <a:latin typeface="+mn-lt"/>
              </a:rPr>
            </a:br>
            <a:r>
              <a:rPr lang="en-US" sz="1400" b="0" i="0" dirty="0">
                <a:effectLst/>
                <a:latin typeface="+mn-lt"/>
              </a:rPr>
              <a:t>He knows the mysteries of the seas,</a:t>
            </a:r>
            <a:br>
              <a:rPr lang="en-US" sz="1400" b="0" i="0" dirty="0">
                <a:effectLst/>
                <a:latin typeface="+mn-lt"/>
              </a:rPr>
            </a:br>
            <a:r>
              <a:rPr lang="en-US" sz="1400" b="0" i="0" dirty="0">
                <a:effectLst/>
                <a:latin typeface="+mn-lt"/>
              </a:rPr>
              <a:t>The secrets of the stars are His;</a:t>
            </a:r>
            <a:br>
              <a:rPr lang="en-US" sz="1400" b="0" i="0" dirty="0">
                <a:effectLst/>
                <a:latin typeface="+mn-lt"/>
              </a:rPr>
            </a:br>
            <a:r>
              <a:rPr lang="en-US" sz="1400" b="0" i="0" dirty="0">
                <a:effectLst/>
                <a:latin typeface="+mn-lt"/>
              </a:rPr>
              <a:t>He guides the planets on their way</a:t>
            </a:r>
            <a:br>
              <a:rPr lang="en-US" sz="1400" b="0" i="0" dirty="0">
                <a:effectLst/>
                <a:latin typeface="+mn-lt"/>
              </a:rPr>
            </a:br>
            <a:r>
              <a:rPr lang="en-US" sz="1400" b="0" i="0" dirty="0">
                <a:effectLst/>
                <a:latin typeface="+mn-lt"/>
              </a:rPr>
              <a:t>And turns the earth through another day.</a:t>
            </a:r>
          </a:p>
          <a:p>
            <a:pPr>
              <a:lnSpc>
                <a:spcPct val="90000"/>
              </a:lnSpc>
              <a:spcBef>
                <a:spcPct val="20000"/>
              </a:spcBef>
            </a:pPr>
            <a:endParaRPr lang="en-US" sz="1400" b="0" i="0" dirty="0">
              <a:effectLst/>
              <a:latin typeface="+mn-lt"/>
            </a:endParaRPr>
          </a:p>
          <a:p>
            <a:pPr>
              <a:lnSpc>
                <a:spcPct val="90000"/>
              </a:lnSpc>
              <a:spcBef>
                <a:spcPct val="20000"/>
              </a:spcBef>
            </a:pPr>
            <a:r>
              <a:rPr lang="en-US" sz="1400" b="0" i="0" dirty="0">
                <a:effectLst/>
                <a:latin typeface="+mn-lt"/>
              </a:rPr>
              <a:t>The matchless wisdom of His ways</a:t>
            </a:r>
            <a:br>
              <a:rPr lang="en-US" sz="1400" b="0" i="0" dirty="0">
                <a:effectLst/>
                <a:latin typeface="+mn-lt"/>
              </a:rPr>
            </a:br>
            <a:r>
              <a:rPr lang="en-US" sz="1400" b="0" i="0" dirty="0">
                <a:effectLst/>
                <a:latin typeface="+mn-lt"/>
              </a:rPr>
              <a:t>That mark the path of righteousness;</a:t>
            </a:r>
            <a:br>
              <a:rPr lang="en-US" sz="1400" b="0" i="0" dirty="0">
                <a:effectLst/>
                <a:latin typeface="+mn-lt"/>
              </a:rPr>
            </a:br>
            <a:r>
              <a:rPr lang="en-US" sz="1400" b="0" i="0" dirty="0">
                <a:effectLst/>
                <a:latin typeface="+mn-lt"/>
              </a:rPr>
              <a:t>His word a lamp unto my feet,</a:t>
            </a:r>
            <a:br>
              <a:rPr lang="en-US" sz="1400" b="0" i="0" dirty="0">
                <a:effectLst/>
                <a:latin typeface="+mn-lt"/>
              </a:rPr>
            </a:br>
            <a:r>
              <a:rPr lang="en-US" sz="1400" b="0" i="0" dirty="0">
                <a:effectLst/>
                <a:latin typeface="+mn-lt"/>
              </a:rPr>
              <a:t>His Spirit teaching and guiding me.</a:t>
            </a:r>
            <a:br>
              <a:rPr lang="en-US" sz="1400" b="0" i="0" dirty="0">
                <a:effectLst/>
                <a:latin typeface="+mn-lt"/>
              </a:rPr>
            </a:br>
            <a:r>
              <a:rPr lang="en-US" sz="1400" b="0" i="0" dirty="0">
                <a:effectLst/>
                <a:latin typeface="+mn-lt"/>
              </a:rPr>
              <a:t>And O the mystery of the cross,</a:t>
            </a:r>
            <a:br>
              <a:rPr lang="en-US" sz="1400" b="0" i="0" dirty="0">
                <a:effectLst/>
                <a:latin typeface="+mn-lt"/>
              </a:rPr>
            </a:br>
            <a:r>
              <a:rPr lang="en-US" sz="1400" b="0" i="0" dirty="0">
                <a:effectLst/>
                <a:latin typeface="+mn-lt"/>
              </a:rPr>
              <a:t>That God should suffer for the lost,</a:t>
            </a:r>
            <a:br>
              <a:rPr lang="en-US" sz="1400" b="0" i="0" dirty="0">
                <a:effectLst/>
                <a:latin typeface="+mn-lt"/>
              </a:rPr>
            </a:br>
            <a:r>
              <a:rPr lang="en-US" sz="1400" b="0" i="0" dirty="0">
                <a:effectLst/>
                <a:latin typeface="+mn-lt"/>
              </a:rPr>
              <a:t>So that the fool might shame the wise,</a:t>
            </a:r>
            <a:br>
              <a:rPr lang="en-US" sz="1400" b="0" i="0" dirty="0">
                <a:effectLst/>
                <a:latin typeface="+mn-lt"/>
              </a:rPr>
            </a:br>
            <a:r>
              <a:rPr lang="en-US" sz="1400" b="0" i="0" dirty="0">
                <a:effectLst/>
                <a:latin typeface="+mn-lt"/>
              </a:rPr>
              <a:t>And all the glory might go to Christ!</a:t>
            </a:r>
          </a:p>
          <a:p>
            <a:pPr>
              <a:lnSpc>
                <a:spcPct val="90000"/>
              </a:lnSpc>
              <a:spcBef>
                <a:spcPct val="20000"/>
              </a:spcBef>
            </a:pPr>
            <a:endParaRPr lang="en-US" sz="1400" b="0" i="0" dirty="0">
              <a:effectLst/>
              <a:latin typeface="+mn-lt"/>
            </a:endParaRPr>
          </a:p>
          <a:p>
            <a:pPr>
              <a:lnSpc>
                <a:spcPct val="90000"/>
              </a:lnSpc>
              <a:spcBef>
                <a:spcPct val="20000"/>
              </a:spcBef>
            </a:pPr>
            <a:r>
              <a:rPr lang="en-US" sz="1400" b="0" i="0" dirty="0">
                <a:effectLst/>
                <a:latin typeface="+mn-lt"/>
              </a:rPr>
              <a:t>O grant me wisdom from above,</a:t>
            </a:r>
            <a:br>
              <a:rPr lang="en-US" sz="1400" b="0" i="0" dirty="0">
                <a:effectLst/>
                <a:latin typeface="+mn-lt"/>
              </a:rPr>
            </a:br>
            <a:r>
              <a:rPr lang="en-US" sz="1400" b="0" i="0" dirty="0">
                <a:effectLst/>
                <a:latin typeface="+mn-lt"/>
              </a:rPr>
              <a:t>To pray for peace and cling to love,</a:t>
            </a:r>
            <a:br>
              <a:rPr lang="en-US" sz="1400" b="0" i="0" dirty="0">
                <a:effectLst/>
                <a:latin typeface="+mn-lt"/>
              </a:rPr>
            </a:br>
            <a:r>
              <a:rPr lang="en-US" sz="1400" b="0" i="0" dirty="0">
                <a:effectLst/>
                <a:latin typeface="+mn-lt"/>
              </a:rPr>
              <a:t>And teach me humbly to receive</a:t>
            </a:r>
            <a:br>
              <a:rPr lang="en-US" sz="1400" b="0" i="0" dirty="0">
                <a:effectLst/>
                <a:latin typeface="+mn-lt"/>
              </a:rPr>
            </a:br>
            <a:r>
              <a:rPr lang="en-US" sz="1400" b="0" i="0" dirty="0">
                <a:effectLst/>
                <a:latin typeface="+mn-lt"/>
              </a:rPr>
              <a:t>The sun and rain of Your sovereignty.</a:t>
            </a:r>
            <a:br>
              <a:rPr lang="en-US" sz="1400" b="0" i="0" dirty="0">
                <a:effectLst/>
                <a:latin typeface="+mn-lt"/>
              </a:rPr>
            </a:br>
            <a:r>
              <a:rPr lang="en-US" sz="1400" b="0" i="0" dirty="0">
                <a:effectLst/>
                <a:latin typeface="+mn-lt"/>
              </a:rPr>
              <a:t>Each strand of sorrow has a place</a:t>
            </a:r>
            <a:br>
              <a:rPr lang="en-US" sz="1400" b="0" i="0" dirty="0">
                <a:effectLst/>
                <a:latin typeface="+mn-lt"/>
              </a:rPr>
            </a:br>
            <a:r>
              <a:rPr lang="en-US" sz="1400" b="0" i="0" dirty="0">
                <a:effectLst/>
                <a:latin typeface="+mn-lt"/>
              </a:rPr>
              <a:t>Within this tapestry of grace;</a:t>
            </a:r>
            <a:br>
              <a:rPr lang="en-US" sz="1400" b="0" i="0" dirty="0">
                <a:effectLst/>
                <a:latin typeface="+mn-lt"/>
              </a:rPr>
            </a:br>
            <a:r>
              <a:rPr lang="en-US" sz="1400" b="0" i="0" dirty="0">
                <a:effectLst/>
                <a:latin typeface="+mn-lt"/>
              </a:rPr>
              <a:t>So through the trials I choose to say:</a:t>
            </a:r>
            <a:br>
              <a:rPr lang="en-US" sz="1400" b="0" i="0" dirty="0">
                <a:effectLst/>
                <a:latin typeface="+mn-lt"/>
              </a:rPr>
            </a:br>
            <a:r>
              <a:rPr lang="en-US" sz="1400" b="0" i="0" dirty="0">
                <a:effectLst/>
                <a:latin typeface="+mn-lt"/>
              </a:rPr>
              <a:t>“Your perfect will in Your perfect way.”</a:t>
            </a:r>
          </a:p>
        </p:txBody>
      </p:sp>
      <p:pic>
        <p:nvPicPr>
          <p:cNvPr id="9" name="Picture 8" descr="A picture containing comet, outdoor object, night sky&#10;&#10;Description automatically generated">
            <a:extLst>
              <a:ext uri="{FF2B5EF4-FFF2-40B4-BE49-F238E27FC236}">
                <a16:creationId xmlns:a16="http://schemas.microsoft.com/office/drawing/2014/main" id="{4FD6B3C6-F197-82AF-C25A-4A9518D3DBEB}"/>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32958" r="25893"/>
          <a:stretch/>
        </p:blipFill>
        <p:spPr>
          <a:xfrm>
            <a:off x="4895850" y="476672"/>
            <a:ext cx="3638550" cy="4421188"/>
          </a:xfrm>
          <a:prstGeom prst="rect">
            <a:avLst/>
          </a:prstGeom>
          <a:noFill/>
        </p:spPr>
      </p:pic>
    </p:spTree>
    <p:extLst>
      <p:ext uri="{BB962C8B-B14F-4D97-AF65-F5344CB8AC3E}">
        <p14:creationId xmlns:p14="http://schemas.microsoft.com/office/powerpoint/2010/main" val="2961240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5C87-CBFC-4080-B951-A408784B5898}"/>
              </a:ext>
            </a:extLst>
          </p:cNvPr>
          <p:cNvSpPr>
            <a:spLocks noGrp="1"/>
          </p:cNvSpPr>
          <p:nvPr>
            <p:ph type="title"/>
          </p:nvPr>
        </p:nvSpPr>
        <p:spPr>
          <a:xfrm>
            <a:off x="1475656" y="588746"/>
            <a:ext cx="6995120" cy="1143000"/>
          </a:xfrm>
        </p:spPr>
        <p:txBody>
          <a:bodyPr/>
          <a:lstStyle/>
          <a:p>
            <a:pPr algn="l"/>
            <a:r>
              <a:rPr lang="en-GB" sz="2400" b="1" u="sng" dirty="0">
                <a:latin typeface="+mn-lt"/>
              </a:rPr>
              <a:t>Reflection</a:t>
            </a:r>
            <a:br>
              <a:rPr lang="en-GB" u="sng" dirty="0">
                <a:latin typeface="+mn-lt"/>
              </a:rPr>
            </a:br>
            <a:br>
              <a:rPr lang="en-GB" u="sng" dirty="0">
                <a:latin typeface="+mn-lt"/>
              </a:rPr>
            </a:br>
            <a:br>
              <a:rPr lang="en-GB" u="sng" dirty="0">
                <a:latin typeface="+mn-lt"/>
              </a:rPr>
            </a:br>
            <a:endParaRPr lang="en-GB" u="sng" dirty="0">
              <a:latin typeface="+mn-lt"/>
            </a:endParaRPr>
          </a:p>
        </p:txBody>
      </p:sp>
      <p:sp>
        <p:nvSpPr>
          <p:cNvPr id="3" name="Content Placeholder 2">
            <a:extLst>
              <a:ext uri="{FF2B5EF4-FFF2-40B4-BE49-F238E27FC236}">
                <a16:creationId xmlns:a16="http://schemas.microsoft.com/office/drawing/2014/main" id="{63B5FEFB-1671-4DF8-B52D-CE06707140A4}"/>
              </a:ext>
            </a:extLst>
          </p:cNvPr>
          <p:cNvSpPr>
            <a:spLocks noGrp="1"/>
          </p:cNvSpPr>
          <p:nvPr>
            <p:ph idx="1"/>
          </p:nvPr>
        </p:nvSpPr>
        <p:spPr>
          <a:xfrm>
            <a:off x="1400260" y="641992"/>
            <a:ext cx="7488832" cy="5184576"/>
          </a:xfrm>
        </p:spPr>
        <p:txBody>
          <a:bodyPr/>
          <a:lstStyle/>
          <a:p>
            <a:pPr marL="0" indent="0">
              <a:buNone/>
            </a:pPr>
            <a:r>
              <a:rPr lang="en-GB" sz="16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Verse 1</a:t>
            </a:r>
          </a:p>
          <a:p>
            <a:pPr marL="0" indent="0">
              <a:buNone/>
            </a:pPr>
            <a:endParaRPr lang="en-GB" sz="16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writer of the song Stuart Townend said talked about his song. On the next few slides, you will see what he said. Read his comments and then discuss the questions.</a:t>
            </a:r>
            <a:endParaRPr lang="en-GB" sz="1600"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1600" dirty="0">
                <a:solidFill>
                  <a:srgbClr val="000000"/>
                </a:solidFill>
                <a:effectLst/>
                <a:latin typeface="Calibri" panose="020F0502020204030204" pitchFamily="34" charset="0"/>
                <a:ea typeface="Calibri" panose="020F0502020204030204" pitchFamily="34" charset="0"/>
              </a:rPr>
              <a:t>‘We may not have stopped to consider why the wisdom of God is important to us and the world in which we live. </a:t>
            </a:r>
            <a:r>
              <a:rPr lang="en-GB" sz="1600" dirty="0">
                <a:solidFill>
                  <a:srgbClr val="000000"/>
                </a:solidFill>
                <a:latin typeface="Calibri" panose="020F0502020204030204" pitchFamily="34" charset="0"/>
                <a:ea typeface="Calibri" panose="020F0502020204030204" pitchFamily="34" charset="0"/>
                <a:cs typeface="Calibri" panose="020F0502020204030204" pitchFamily="34" charset="0"/>
              </a:rPr>
              <a:t>T</a:t>
            </a:r>
            <a:r>
              <a:rPr lang="en-GB"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his song is an attempt to explore that. </a:t>
            </a:r>
          </a:p>
          <a:p>
            <a:pPr marL="0" indent="0">
              <a:buNone/>
            </a:pPr>
            <a:r>
              <a:rPr lang="en-GB"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It begins by thinking of God’s wisdom expressed in creation. He knows the secrets of the stars and seas – secrets we are only now continuing to discover through scientific exploration – and by His wisdom He balances all the powerful elements of the universe and everything in it to keep us alive.’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1600" b="1" dirty="0"/>
          </a:p>
          <a:p>
            <a:pPr marL="0" indent="0">
              <a:buNone/>
            </a:pPr>
            <a:r>
              <a:rPr lang="en-US" sz="1600" b="1" dirty="0"/>
              <a:t>What elements of the universe keeps us</a:t>
            </a:r>
          </a:p>
          <a:p>
            <a:pPr marL="0" indent="0">
              <a:buNone/>
            </a:pPr>
            <a:r>
              <a:rPr lang="en-US" sz="1600" b="1" dirty="0"/>
              <a:t> alive?</a:t>
            </a:r>
          </a:p>
          <a:p>
            <a:pPr marL="0" indent="0">
              <a:buNone/>
            </a:pPr>
            <a:r>
              <a:rPr lang="en-US" sz="1600" b="1" dirty="0"/>
              <a:t>In what ways do you think God might</a:t>
            </a:r>
          </a:p>
          <a:p>
            <a:pPr marL="0" indent="0">
              <a:buNone/>
            </a:pPr>
            <a:r>
              <a:rPr lang="en-US" sz="1600" b="1" dirty="0"/>
              <a:t>‘balance’ the universe?</a:t>
            </a:r>
          </a:p>
          <a:p>
            <a:pPr marL="0" indent="0">
              <a:buNone/>
            </a:pPr>
            <a:endParaRPr lang="en-US" sz="1600" dirty="0"/>
          </a:p>
          <a:p>
            <a:pPr marL="0" indent="0">
              <a:buNone/>
            </a:pPr>
            <a:endParaRPr lang="en-US" sz="1600" dirty="0"/>
          </a:p>
          <a:p>
            <a:pPr marL="0" indent="0">
              <a:buNone/>
            </a:pPr>
            <a:endParaRPr lang="en-US" sz="1600" dirty="0"/>
          </a:p>
          <a:p>
            <a:pPr marL="0" indent="0">
              <a:buNone/>
            </a:pPr>
            <a:endParaRPr lang="en-GB" sz="1600" dirty="0">
              <a:cs typeface="Calibri" panose="020F0502020204030204" pitchFamily="34" charset="0"/>
            </a:endParaRPr>
          </a:p>
          <a:p>
            <a:pPr marL="0" indent="0">
              <a:buNone/>
            </a:pPr>
            <a:endParaRPr lang="en-GB" sz="1600" dirty="0"/>
          </a:p>
          <a:p>
            <a:pPr marL="0" indent="0">
              <a:buNone/>
            </a:pPr>
            <a:endParaRPr lang="en-US" sz="1600" b="1" dirty="0"/>
          </a:p>
          <a:p>
            <a:pPr marL="0" indent="0">
              <a:buNone/>
            </a:pPr>
            <a:endParaRPr lang="en-GB" sz="1600" b="1" dirty="0">
              <a:latin typeface="Calibri" panose="020F0502020204030204" pitchFamily="34" charset="0"/>
              <a:cs typeface="Calibri" panose="020F0502020204030204" pitchFamily="34" charset="0"/>
            </a:endParaRPr>
          </a:p>
          <a:p>
            <a:pPr marL="0" indent="0">
              <a:buNone/>
            </a:pPr>
            <a:endParaRPr lang="en-GB" dirty="0"/>
          </a:p>
        </p:txBody>
      </p:sp>
      <p:pic>
        <p:nvPicPr>
          <p:cNvPr id="5" name="Picture 4" descr="A close up of a device&#10;&#10;Description automatically generated">
            <a:extLst>
              <a:ext uri="{FF2B5EF4-FFF2-40B4-BE49-F238E27FC236}">
                <a16:creationId xmlns:a16="http://schemas.microsoft.com/office/drawing/2014/main" id="{D4D3BBA4-3246-44DE-9E6E-4DF54ECF7C5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859" y="-99392"/>
            <a:ext cx="1482769" cy="1482769"/>
          </a:xfrm>
          <a:prstGeom prst="rect">
            <a:avLst/>
          </a:prstGeom>
        </p:spPr>
      </p:pic>
      <p:pic>
        <p:nvPicPr>
          <p:cNvPr id="6" name="Picture 5" descr="A person standing in front of a bright light in the sky&#10;&#10;Description automatically generated with low confidence">
            <a:extLst>
              <a:ext uri="{FF2B5EF4-FFF2-40B4-BE49-F238E27FC236}">
                <a16:creationId xmlns:a16="http://schemas.microsoft.com/office/drawing/2014/main" id="{50CAAA2B-A84E-CA11-47D7-6F902A0B598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292080" y="3904110"/>
            <a:ext cx="3029508" cy="2019672"/>
          </a:xfrm>
          <a:prstGeom prst="rect">
            <a:avLst/>
          </a:prstGeom>
        </p:spPr>
      </p:pic>
    </p:spTree>
    <p:extLst>
      <p:ext uri="{BB962C8B-B14F-4D97-AF65-F5344CB8AC3E}">
        <p14:creationId xmlns:p14="http://schemas.microsoft.com/office/powerpoint/2010/main" val="2745550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09B5B2-61FC-4061-AF2C-878EE42D0A53}"/>
              </a:ext>
            </a:extLst>
          </p:cNvPr>
          <p:cNvSpPr>
            <a:spLocks noGrp="1"/>
          </p:cNvSpPr>
          <p:nvPr>
            <p:ph sz="half" idx="1"/>
          </p:nvPr>
        </p:nvSpPr>
        <p:spPr>
          <a:xfrm>
            <a:off x="1691680" y="908720"/>
            <a:ext cx="3961184" cy="4421188"/>
          </a:xfrm>
        </p:spPr>
        <p:txBody>
          <a:bodyPr wrap="square" anchor="t">
            <a:normAutofit/>
          </a:bodyPr>
          <a:lstStyle/>
          <a:p>
            <a:pPr marL="0" indent="0">
              <a:lnSpc>
                <a:spcPct val="90000"/>
              </a:lnSpc>
              <a:buNone/>
            </a:pPr>
            <a:endParaRPr lang="en-GB" sz="4000" b="1" dirty="0"/>
          </a:p>
          <a:p>
            <a:pPr marL="0" indent="0">
              <a:lnSpc>
                <a:spcPct val="90000"/>
              </a:lnSpc>
              <a:buNone/>
            </a:pPr>
            <a:endParaRPr lang="en-GB" sz="1300" dirty="0"/>
          </a:p>
          <a:p>
            <a:pPr marL="0" indent="0">
              <a:lnSpc>
                <a:spcPct val="90000"/>
              </a:lnSpc>
              <a:buNone/>
            </a:pPr>
            <a:br>
              <a:rPr lang="en-GB" sz="1300" dirty="0"/>
            </a:br>
            <a:br>
              <a:rPr lang="en-GB" sz="1300" dirty="0"/>
            </a:br>
            <a:endParaRPr lang="en-GB" sz="1300" dirty="0"/>
          </a:p>
        </p:txBody>
      </p:sp>
      <p:sp>
        <p:nvSpPr>
          <p:cNvPr id="2" name="TextBox 1">
            <a:extLst>
              <a:ext uri="{FF2B5EF4-FFF2-40B4-BE49-F238E27FC236}">
                <a16:creationId xmlns:a16="http://schemas.microsoft.com/office/drawing/2014/main" id="{426593CB-FED2-31BB-4997-E9AC50EF5ABC}"/>
              </a:ext>
            </a:extLst>
          </p:cNvPr>
          <p:cNvSpPr txBox="1"/>
          <p:nvPr/>
        </p:nvSpPr>
        <p:spPr>
          <a:xfrm>
            <a:off x="1375757" y="333936"/>
            <a:ext cx="3211669" cy="5570756"/>
          </a:xfrm>
          <a:prstGeom prst="rect">
            <a:avLst/>
          </a:prstGeom>
          <a:noFill/>
        </p:spPr>
        <p:txBody>
          <a:bodyPr wrap="square" rtlCol="0">
            <a:spAutoFit/>
          </a:bodyPr>
          <a:lstStyle/>
          <a:p>
            <a:r>
              <a:rPr lang="en-GB" sz="1600" b="1" dirty="0">
                <a:latin typeface="+mn-lt"/>
              </a:rPr>
              <a:t>Verse 2</a:t>
            </a:r>
          </a:p>
          <a:p>
            <a:endParaRPr lang="en-GB" sz="1600" dirty="0">
              <a:latin typeface="+mn-lt"/>
            </a:endParaRPr>
          </a:p>
          <a:p>
            <a:r>
              <a:rPr lang="en-GB" sz="1600" dirty="0">
                <a:solidFill>
                  <a:srgbClr val="000000"/>
                </a:solidFill>
                <a:effectLst/>
                <a:latin typeface="+mn-lt"/>
                <a:ea typeface="Calibri" panose="020F0502020204030204" pitchFamily="34" charset="0"/>
                <a:cs typeface="Calibri" panose="020F0502020204030204" pitchFamily="34" charset="0"/>
              </a:rPr>
              <a:t>‘The second verse thinks about the way God’s wisdom directs us through our lives, through His word and the leading of the Spirit, and how it is expressed through the cross – a wisdom that seems foolishness to so many, yet just shows us how much wiser He is than any human mind.’</a:t>
            </a:r>
          </a:p>
          <a:p>
            <a:endParaRPr lang="en-GB" sz="1600" b="1" dirty="0">
              <a:solidFill>
                <a:srgbClr val="000000"/>
              </a:solidFill>
              <a:latin typeface="+mn-lt"/>
              <a:ea typeface="Calibri" panose="020F0502020204030204" pitchFamily="34" charset="0"/>
              <a:cs typeface="Calibri" panose="020F0502020204030204" pitchFamily="34" charset="0"/>
            </a:endParaRPr>
          </a:p>
          <a:p>
            <a:r>
              <a:rPr lang="en-GB" sz="1600" b="1" dirty="0">
                <a:solidFill>
                  <a:srgbClr val="000000"/>
                </a:solidFill>
                <a:latin typeface="+mn-lt"/>
                <a:ea typeface="Calibri" panose="020F0502020204030204" pitchFamily="34" charset="0"/>
                <a:cs typeface="Calibri" panose="020F0502020204030204" pitchFamily="34" charset="0"/>
              </a:rPr>
              <a:t>In what ways do you think the wisdom of God directs Christians through their lives?</a:t>
            </a:r>
          </a:p>
          <a:p>
            <a:endParaRPr lang="en-GB" sz="1600" b="1" dirty="0">
              <a:solidFill>
                <a:srgbClr val="000000"/>
              </a:solidFill>
              <a:effectLst/>
              <a:latin typeface="+mn-lt"/>
              <a:ea typeface="Calibri" panose="020F0502020204030204" pitchFamily="34" charset="0"/>
              <a:cs typeface="Calibri" panose="020F0502020204030204" pitchFamily="34" charset="0"/>
            </a:endParaRPr>
          </a:p>
          <a:p>
            <a:r>
              <a:rPr lang="en-GB" sz="1600" b="1" dirty="0">
                <a:solidFill>
                  <a:srgbClr val="000000"/>
                </a:solidFill>
                <a:latin typeface="+mn-lt"/>
                <a:ea typeface="Calibri" panose="020F0502020204030204" pitchFamily="34" charset="0"/>
                <a:cs typeface="Calibri" panose="020F0502020204030204" pitchFamily="34" charset="0"/>
              </a:rPr>
              <a:t>What do you think is meant by God’s wisdom being ‘reflected through the cross?’ What does the cross represent for Christians?</a:t>
            </a:r>
            <a:endParaRPr lang="en-GB" sz="1600" b="1" dirty="0">
              <a:effectLst/>
              <a:latin typeface="+mn-lt"/>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Calibri" panose="020F0502020204030204" pitchFamily="34" charset="0"/>
              </a:rPr>
              <a:t> </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6" name="Picture 5" descr="A picture containing sunset, sign, clouds, dark&#10;&#10;Description automatically generated">
            <a:extLst>
              <a:ext uri="{FF2B5EF4-FFF2-40B4-BE49-F238E27FC236}">
                <a16:creationId xmlns:a16="http://schemas.microsoft.com/office/drawing/2014/main" id="{36604702-95E5-E06C-1ECF-F7FC2D9F71D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903349" y="898277"/>
            <a:ext cx="3435070" cy="4289648"/>
          </a:xfrm>
          <a:prstGeom prst="rect">
            <a:avLst/>
          </a:prstGeom>
        </p:spPr>
      </p:pic>
      <p:sp>
        <p:nvSpPr>
          <p:cNvPr id="7" name="TextBox 6">
            <a:extLst>
              <a:ext uri="{FF2B5EF4-FFF2-40B4-BE49-F238E27FC236}">
                <a16:creationId xmlns:a16="http://schemas.microsoft.com/office/drawing/2014/main" id="{B0E33D38-E8AF-1D95-CD29-5CD7E187347C}"/>
              </a:ext>
            </a:extLst>
          </p:cNvPr>
          <p:cNvSpPr txBox="1"/>
          <p:nvPr/>
        </p:nvSpPr>
        <p:spPr>
          <a:xfrm>
            <a:off x="5364087" y="6978262"/>
            <a:ext cx="1953791" cy="369332"/>
          </a:xfrm>
          <a:prstGeom prst="rect">
            <a:avLst/>
          </a:prstGeom>
          <a:noFill/>
        </p:spPr>
        <p:txBody>
          <a:bodyPr wrap="square" rtlCol="0">
            <a:spAutoFit/>
          </a:bodyPr>
          <a:lstStyle/>
          <a:p>
            <a:r>
              <a:rPr lang="en-GB" sz="900">
                <a:hlinkClick r:id="rId3" tooltip="https://www.flickr.com/photos/19779889@N00/4558072567/"/>
              </a:rPr>
              <a:t>This Photo</a:t>
            </a:r>
            <a:r>
              <a:rPr lang="en-GB" sz="900"/>
              <a:t> by Unknown Author is licensed under </a:t>
            </a:r>
            <a:r>
              <a:rPr lang="en-GB" sz="900">
                <a:hlinkClick r:id="rId4" tooltip="https://creativecommons.org/licenses/by-nc-sa/3.0/"/>
              </a:rPr>
              <a:t>CC BY-SA-NC</a:t>
            </a:r>
            <a:endParaRPr lang="en-GB" sz="900"/>
          </a:p>
        </p:txBody>
      </p:sp>
    </p:spTree>
    <p:extLst>
      <p:ext uri="{BB962C8B-B14F-4D97-AF65-F5344CB8AC3E}">
        <p14:creationId xmlns:p14="http://schemas.microsoft.com/office/powerpoint/2010/main" val="2398041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2FBC32-5F56-51A6-4028-A596204BE57A}"/>
              </a:ext>
            </a:extLst>
          </p:cNvPr>
          <p:cNvSpPr>
            <a:spLocks noGrp="1"/>
          </p:cNvSpPr>
          <p:nvPr>
            <p:ph sz="half" idx="1"/>
          </p:nvPr>
        </p:nvSpPr>
        <p:spPr>
          <a:xfrm>
            <a:off x="1403648" y="260648"/>
            <a:ext cx="7488832" cy="4421188"/>
          </a:xfrm>
        </p:spPr>
        <p:txBody>
          <a:bodyPr/>
          <a:lstStyle/>
          <a:p>
            <a:pPr marL="0" indent="0">
              <a:buNone/>
            </a:pPr>
            <a:r>
              <a:rPr lang="en-GB" sz="1600" b="1" dirty="0">
                <a:solidFill>
                  <a:srgbClr val="000000"/>
                </a:solidFill>
                <a:latin typeface="Calibri" panose="020F0502020204030204" pitchFamily="34" charset="0"/>
                <a:ea typeface="Calibri" panose="020F0502020204030204" pitchFamily="34" charset="0"/>
                <a:cs typeface="Calibri" panose="020F0502020204030204" pitchFamily="34" charset="0"/>
              </a:rPr>
              <a:t>Verse 3</a:t>
            </a:r>
          </a:p>
          <a:p>
            <a:pPr marL="0" indent="0">
              <a:buNone/>
            </a:pPr>
            <a:endParaRPr lang="en-GB"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1600" dirty="0">
                <a:solidFill>
                  <a:srgbClr val="000000"/>
                </a:solidFill>
                <a:latin typeface="Calibri" panose="020F0502020204030204" pitchFamily="34" charset="0"/>
                <a:ea typeface="Calibri" panose="020F0502020204030204" pitchFamily="34" charset="0"/>
                <a:cs typeface="Calibri" panose="020F0502020204030204" pitchFamily="34" charset="0"/>
              </a:rPr>
              <a:t>‘</a:t>
            </a:r>
            <a:r>
              <a:rPr lang="en-GB"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final verse is an attempt to apply this truth to our lives – to acknowledge that God’s perfect wisdom is being worked out even in the sufferings and the sorrows we go through – they all play a part in His great tapestry of grace.</a:t>
            </a:r>
            <a:endParaRPr lang="en-GB" sz="1600"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 was nervous about writing this verse, because I didn’t want to sound dismissive of the things people go through – but to help us recognise that, although we often don’t know why we go through these things, he is working his purpose out through all these things – and I need to have the faith to say, not my will but Yours.</a:t>
            </a:r>
          </a:p>
          <a:p>
            <a:pPr marL="0" indent="0">
              <a:buNone/>
            </a:pPr>
            <a:endParaRPr lang="en-GB" sz="16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GB" sz="16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16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What do you think is the overall</a:t>
            </a:r>
          </a:p>
          <a:p>
            <a:pPr marL="0" indent="0">
              <a:buNone/>
            </a:pPr>
            <a:r>
              <a:rPr lang="en-GB" sz="16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message of this song?</a:t>
            </a:r>
            <a:endParaRPr lang="en-GB" sz="1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16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This song gives us a positive</a:t>
            </a:r>
          </a:p>
          <a:p>
            <a:pPr marL="0" indent="0">
              <a:buNone/>
            </a:pPr>
            <a:r>
              <a:rPr lang="en-US" sz="16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message. What do you think it is?</a:t>
            </a:r>
            <a:endParaRPr lang="en-GB" sz="1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600"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GB" dirty="0"/>
          </a:p>
        </p:txBody>
      </p:sp>
      <p:pic>
        <p:nvPicPr>
          <p:cNvPr id="9" name="Picture 8" descr="A person standing in a field&#10;&#10;Description automatically generated with low confidence">
            <a:extLst>
              <a:ext uri="{FF2B5EF4-FFF2-40B4-BE49-F238E27FC236}">
                <a16:creationId xmlns:a16="http://schemas.microsoft.com/office/drawing/2014/main" id="{E40DBDA5-7E6E-B2DF-18BE-684678932CA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716016" y="3140968"/>
            <a:ext cx="4322897" cy="2887695"/>
          </a:xfrm>
          <a:prstGeom prst="rect">
            <a:avLst/>
          </a:prstGeom>
        </p:spPr>
      </p:pic>
    </p:spTree>
    <p:extLst>
      <p:ext uri="{BB962C8B-B14F-4D97-AF65-F5344CB8AC3E}">
        <p14:creationId xmlns:p14="http://schemas.microsoft.com/office/powerpoint/2010/main" val="1652987606"/>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Myriad Pro"/>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py of PPT_template [Read-Only] [Compatibility Mode]" id="{B20C2875-9782-4E3B-A8EB-088CE04F0DB8}" vid="{FECFB706-8450-4824-BDED-583A9BEB288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658</Words>
  <Application>Microsoft Office PowerPoint</Application>
  <PresentationFormat>On-screen Show (4:3)</PresentationFormat>
  <Paragraphs>48</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Myriad Pro</vt:lpstr>
      <vt:lpstr>Office Theme</vt:lpstr>
      <vt:lpstr>    Listen to the song and look carefully at the lyrics. Use them to reflect on the  questions.                                Songwriter Stuart Townend   https://youtu.be/hSnzYnOe6kI   </vt:lpstr>
      <vt:lpstr>PowerPoint Presentation</vt:lpstr>
      <vt:lpstr>Reflection   </vt:lpstr>
      <vt:lpstr>PowerPoint Presentation</vt:lpstr>
      <vt:lpstr>PowerPoint Presentation</vt:lpstr>
    </vt:vector>
  </TitlesOfParts>
  <Company>The Diocese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Nick Edmonds</dc:creator>
  <cp:lastModifiedBy>Sue Bowen</cp:lastModifiedBy>
  <cp:revision>30</cp:revision>
  <dcterms:created xsi:type="dcterms:W3CDTF">2013-06-04T14:11:09Z</dcterms:created>
  <dcterms:modified xsi:type="dcterms:W3CDTF">2023-03-06T15:39:15Z</dcterms:modified>
</cp:coreProperties>
</file>