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57" r:id="rId4"/>
    <p:sldId id="279" r:id="rId5"/>
    <p:sldId id="259" r:id="rId6"/>
    <p:sldId id="260" r:id="rId7"/>
    <p:sldId id="273" r:id="rId8"/>
    <p:sldId id="274" r:id="rId9"/>
    <p:sldId id="275" r:id="rId10"/>
    <p:sldId id="2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9C012F-BC14-4051-A4F9-73F42DE2B2C7}" v="42" dt="2023-03-06T14:43:00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18"/>
  </p:normalViewPr>
  <p:slideViewPr>
    <p:cSldViewPr snapToGrid="0" snapToObjects="1">
      <p:cViewPr varScale="1">
        <p:scale>
          <a:sx n="79" d="100"/>
          <a:sy n="79" d="100"/>
        </p:scale>
        <p:origin x="86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e Bowen" userId="b2d9dec5-d2ef-4fb1-a26a-5555745033e9" providerId="ADAL" clId="{D2736E1C-978E-43FC-9CDA-8DDB5D09B01A}"/>
    <pc:docChg chg="undo custSel addSld delSld modSld sldOrd">
      <pc:chgData name="Sue Bowen" userId="b2d9dec5-d2ef-4fb1-a26a-5555745033e9" providerId="ADAL" clId="{D2736E1C-978E-43FC-9CDA-8DDB5D09B01A}" dt="2022-10-26T09:35:56.911" v="1842" actId="20577"/>
      <pc:docMkLst>
        <pc:docMk/>
      </pc:docMkLst>
      <pc:sldChg chg="addSp delSp modSp mod">
        <pc:chgData name="Sue Bowen" userId="b2d9dec5-d2ef-4fb1-a26a-5555745033e9" providerId="ADAL" clId="{D2736E1C-978E-43FC-9CDA-8DDB5D09B01A}" dt="2022-10-25T08:37:05.668" v="67" actId="1076"/>
        <pc:sldMkLst>
          <pc:docMk/>
          <pc:sldMk cId="2814053576" sldId="256"/>
        </pc:sldMkLst>
        <pc:spChg chg="mod">
          <ac:chgData name="Sue Bowen" userId="b2d9dec5-d2ef-4fb1-a26a-5555745033e9" providerId="ADAL" clId="{D2736E1C-978E-43FC-9CDA-8DDB5D09B01A}" dt="2022-10-25T08:31:31.578" v="60" actId="20577"/>
          <ac:spMkLst>
            <pc:docMk/>
            <pc:sldMk cId="2814053576" sldId="256"/>
            <ac:spMk id="3" creationId="{6A2A2C8E-3D95-6F4A-AE94-EA6022493877}"/>
          </ac:spMkLst>
        </pc:spChg>
        <pc:picChg chg="add mod">
          <ac:chgData name="Sue Bowen" userId="b2d9dec5-d2ef-4fb1-a26a-5555745033e9" providerId="ADAL" clId="{D2736E1C-978E-43FC-9CDA-8DDB5D09B01A}" dt="2022-10-25T08:37:05.668" v="67" actId="1076"/>
          <ac:picMkLst>
            <pc:docMk/>
            <pc:sldMk cId="2814053576" sldId="256"/>
            <ac:picMk id="4" creationId="{6CCB8638-D0AB-EAD0-8E24-E72CD0DE0AF5}"/>
          </ac:picMkLst>
        </pc:picChg>
        <pc:picChg chg="del">
          <ac:chgData name="Sue Bowen" userId="b2d9dec5-d2ef-4fb1-a26a-5555745033e9" providerId="ADAL" clId="{D2736E1C-978E-43FC-9CDA-8DDB5D09B01A}" dt="2022-10-24T13:33:52.286" v="0" actId="21"/>
          <ac:picMkLst>
            <pc:docMk/>
            <pc:sldMk cId="2814053576" sldId="256"/>
            <ac:picMk id="6" creationId="{BE1A8493-01DF-4D98-93C4-66A6E08AA13A}"/>
          </ac:picMkLst>
        </pc:picChg>
      </pc:sldChg>
      <pc:sldChg chg="addSp delSp modSp mod">
        <pc:chgData name="Sue Bowen" userId="b2d9dec5-d2ef-4fb1-a26a-5555745033e9" providerId="ADAL" clId="{D2736E1C-978E-43FC-9CDA-8DDB5D09B01A}" dt="2022-10-24T13:36:46.514" v="13" actId="21"/>
        <pc:sldMkLst>
          <pc:docMk/>
          <pc:sldMk cId="2717463771" sldId="257"/>
        </pc:sldMkLst>
        <pc:spChg chg="mod">
          <ac:chgData name="Sue Bowen" userId="b2d9dec5-d2ef-4fb1-a26a-5555745033e9" providerId="ADAL" clId="{D2736E1C-978E-43FC-9CDA-8DDB5D09B01A}" dt="2022-10-24T13:33:56.460" v="1" actId="20577"/>
          <ac:spMkLst>
            <pc:docMk/>
            <pc:sldMk cId="2717463771" sldId="257"/>
            <ac:spMk id="2" creationId="{5041F74E-95CD-4AAF-931D-F8507E262B87}"/>
          </ac:spMkLst>
        </pc:spChg>
        <pc:spChg chg="add del mod">
          <ac:chgData name="Sue Bowen" userId="b2d9dec5-d2ef-4fb1-a26a-5555745033e9" providerId="ADAL" clId="{D2736E1C-978E-43FC-9CDA-8DDB5D09B01A}" dt="2022-10-24T13:34:11.024" v="3" actId="21"/>
          <ac:spMkLst>
            <pc:docMk/>
            <pc:sldMk cId="2717463771" sldId="257"/>
            <ac:spMk id="4" creationId="{5D82DD40-062D-C6A0-1DF3-721C53032419}"/>
          </ac:spMkLst>
        </pc:spChg>
        <pc:spChg chg="add del mod">
          <ac:chgData name="Sue Bowen" userId="b2d9dec5-d2ef-4fb1-a26a-5555745033e9" providerId="ADAL" clId="{D2736E1C-978E-43FC-9CDA-8DDB5D09B01A}" dt="2022-10-24T13:36:46.514" v="13" actId="21"/>
          <ac:spMkLst>
            <pc:docMk/>
            <pc:sldMk cId="2717463771" sldId="257"/>
            <ac:spMk id="9" creationId="{FDF2269F-7CA3-2529-41D9-114DE75E3AA8}"/>
          </ac:spMkLst>
        </pc:spChg>
        <pc:picChg chg="add del mod">
          <ac:chgData name="Sue Bowen" userId="b2d9dec5-d2ef-4fb1-a26a-5555745033e9" providerId="ADAL" clId="{D2736E1C-978E-43FC-9CDA-8DDB5D09B01A}" dt="2022-10-24T13:36:42.126" v="12" actId="14100"/>
          <ac:picMkLst>
            <pc:docMk/>
            <pc:sldMk cId="2717463771" sldId="257"/>
            <ac:picMk id="6" creationId="{2EF70496-0443-5883-36C5-59CDE4964B35}"/>
          </ac:picMkLst>
        </pc:picChg>
        <pc:picChg chg="del">
          <ac:chgData name="Sue Bowen" userId="b2d9dec5-d2ef-4fb1-a26a-5555745033e9" providerId="ADAL" clId="{D2736E1C-978E-43FC-9CDA-8DDB5D09B01A}" dt="2022-10-24T13:33:59.836" v="2" actId="21"/>
          <ac:picMkLst>
            <pc:docMk/>
            <pc:sldMk cId="2717463771" sldId="257"/>
            <ac:picMk id="7" creationId="{69101F35-6DA8-4F0A-8CCF-432E416C23E2}"/>
          </ac:picMkLst>
        </pc:picChg>
        <pc:picChg chg="del">
          <ac:chgData name="Sue Bowen" userId="b2d9dec5-d2ef-4fb1-a26a-5555745033e9" providerId="ADAL" clId="{D2736E1C-978E-43FC-9CDA-8DDB5D09B01A}" dt="2022-10-24T13:34:14.812" v="4" actId="21"/>
          <ac:picMkLst>
            <pc:docMk/>
            <pc:sldMk cId="2717463771" sldId="257"/>
            <ac:picMk id="8" creationId="{600138B2-C70F-4430-9836-7FD6BF778271}"/>
          </ac:picMkLst>
        </pc:picChg>
      </pc:sldChg>
      <pc:sldChg chg="del">
        <pc:chgData name="Sue Bowen" userId="b2d9dec5-d2ef-4fb1-a26a-5555745033e9" providerId="ADAL" clId="{D2736E1C-978E-43FC-9CDA-8DDB5D09B01A}" dt="2022-10-24T13:36:56.179" v="14" actId="2696"/>
        <pc:sldMkLst>
          <pc:docMk/>
          <pc:sldMk cId="1105544841" sldId="258"/>
        </pc:sldMkLst>
      </pc:sldChg>
      <pc:sldChg chg="addSp delSp modSp mod ord">
        <pc:chgData name="Sue Bowen" userId="b2d9dec5-d2ef-4fb1-a26a-5555745033e9" providerId="ADAL" clId="{D2736E1C-978E-43FC-9CDA-8DDB5D09B01A}" dt="2022-10-26T09:35:56.911" v="1842" actId="20577"/>
        <pc:sldMkLst>
          <pc:docMk/>
          <pc:sldMk cId="169257922" sldId="260"/>
        </pc:sldMkLst>
        <pc:spChg chg="mod">
          <ac:chgData name="Sue Bowen" userId="b2d9dec5-d2ef-4fb1-a26a-5555745033e9" providerId="ADAL" clId="{D2736E1C-978E-43FC-9CDA-8DDB5D09B01A}" dt="2022-10-26T09:35:56.911" v="1842" actId="20577"/>
          <ac:spMkLst>
            <pc:docMk/>
            <pc:sldMk cId="169257922" sldId="260"/>
            <ac:spMk id="3" creationId="{3235810D-7537-4661-A8F8-2AA94E8F38DA}"/>
          </ac:spMkLst>
        </pc:spChg>
        <pc:spChg chg="add mod">
          <ac:chgData name="Sue Bowen" userId="b2d9dec5-d2ef-4fb1-a26a-5555745033e9" providerId="ADAL" clId="{D2736E1C-978E-43FC-9CDA-8DDB5D09B01A}" dt="2022-10-25T09:33:49.806" v="851"/>
          <ac:spMkLst>
            <pc:docMk/>
            <pc:sldMk cId="169257922" sldId="260"/>
            <ac:spMk id="6" creationId="{6510159C-C743-84EB-AF31-1899B0FC01D7}"/>
          </ac:spMkLst>
        </pc:spChg>
        <pc:picChg chg="add mod">
          <ac:chgData name="Sue Bowen" userId="b2d9dec5-d2ef-4fb1-a26a-5555745033e9" providerId="ADAL" clId="{D2736E1C-978E-43FC-9CDA-8DDB5D09B01A}" dt="2022-10-25T09:34:09.007" v="857" actId="1076"/>
          <ac:picMkLst>
            <pc:docMk/>
            <pc:sldMk cId="169257922" sldId="260"/>
            <ac:picMk id="2" creationId="{C9939776-2B0C-60F3-9CB5-F2455EB32396}"/>
          </ac:picMkLst>
        </pc:picChg>
        <pc:picChg chg="del">
          <ac:chgData name="Sue Bowen" userId="b2d9dec5-d2ef-4fb1-a26a-5555745033e9" providerId="ADAL" clId="{D2736E1C-978E-43FC-9CDA-8DDB5D09B01A}" dt="2022-10-25T09:33:52.124" v="852" actId="21"/>
          <ac:picMkLst>
            <pc:docMk/>
            <pc:sldMk cId="169257922" sldId="260"/>
            <ac:picMk id="5" creationId="{EA502E5D-463F-4BBD-B2C4-E8F657285AB9}"/>
          </ac:picMkLst>
        </pc:picChg>
      </pc:sldChg>
      <pc:sldChg chg="del">
        <pc:chgData name="Sue Bowen" userId="b2d9dec5-d2ef-4fb1-a26a-5555745033e9" providerId="ADAL" clId="{D2736E1C-978E-43FC-9CDA-8DDB5D09B01A}" dt="2022-10-24T13:37:05.206" v="16" actId="2696"/>
        <pc:sldMkLst>
          <pc:docMk/>
          <pc:sldMk cId="2869044587" sldId="262"/>
        </pc:sldMkLst>
      </pc:sldChg>
      <pc:sldChg chg="del">
        <pc:chgData name="Sue Bowen" userId="b2d9dec5-d2ef-4fb1-a26a-5555745033e9" providerId="ADAL" clId="{D2736E1C-978E-43FC-9CDA-8DDB5D09B01A}" dt="2022-10-24T13:36:58.443" v="15" actId="2696"/>
        <pc:sldMkLst>
          <pc:docMk/>
          <pc:sldMk cId="1026588415" sldId="263"/>
        </pc:sldMkLst>
      </pc:sldChg>
      <pc:sldChg chg="del">
        <pc:chgData name="Sue Bowen" userId="b2d9dec5-d2ef-4fb1-a26a-5555745033e9" providerId="ADAL" clId="{D2736E1C-978E-43FC-9CDA-8DDB5D09B01A}" dt="2022-10-25T08:37:21.607" v="68" actId="2696"/>
        <pc:sldMkLst>
          <pc:docMk/>
          <pc:sldMk cId="433286860" sldId="264"/>
        </pc:sldMkLst>
      </pc:sldChg>
      <pc:sldChg chg="addSp delSp modSp new mod setBg">
        <pc:chgData name="Sue Bowen" userId="b2d9dec5-d2ef-4fb1-a26a-5555745033e9" providerId="ADAL" clId="{D2736E1C-978E-43FC-9CDA-8DDB5D09B01A}" dt="2022-10-24T14:09:00.350" v="36" actId="1076"/>
        <pc:sldMkLst>
          <pc:docMk/>
          <pc:sldMk cId="1557390263" sldId="265"/>
        </pc:sldMkLst>
        <pc:spChg chg="del">
          <ac:chgData name="Sue Bowen" userId="b2d9dec5-d2ef-4fb1-a26a-5555745033e9" providerId="ADAL" clId="{D2736E1C-978E-43FC-9CDA-8DDB5D09B01A}" dt="2022-10-24T13:42:47.370" v="20" actId="26606"/>
          <ac:spMkLst>
            <pc:docMk/>
            <pc:sldMk cId="1557390263" sldId="265"/>
            <ac:spMk id="2" creationId="{DBF94018-656C-1F4A-A902-524879BA0C06}"/>
          </ac:spMkLst>
        </pc:spChg>
        <pc:spChg chg="del">
          <ac:chgData name="Sue Bowen" userId="b2d9dec5-d2ef-4fb1-a26a-5555745033e9" providerId="ADAL" clId="{D2736E1C-978E-43FC-9CDA-8DDB5D09B01A}" dt="2022-10-24T13:42:44.228" v="18"/>
          <ac:spMkLst>
            <pc:docMk/>
            <pc:sldMk cId="1557390263" sldId="265"/>
            <ac:spMk id="3" creationId="{BB10F5D3-07F1-F676-80A9-5B2A0A5E3D3A}"/>
          </ac:spMkLst>
        </pc:spChg>
        <pc:spChg chg="add">
          <ac:chgData name="Sue Bowen" userId="b2d9dec5-d2ef-4fb1-a26a-5555745033e9" providerId="ADAL" clId="{D2736E1C-978E-43FC-9CDA-8DDB5D09B01A}" dt="2022-10-24T14:08:46.086" v="32" actId="26606"/>
          <ac:spMkLst>
            <pc:docMk/>
            <pc:sldMk cId="1557390263" sldId="265"/>
            <ac:spMk id="1032" creationId="{A9F529C3-C941-49FD-8C67-82F134F64BDB}"/>
          </ac:spMkLst>
        </pc:spChg>
        <pc:spChg chg="add del">
          <ac:chgData name="Sue Bowen" userId="b2d9dec5-d2ef-4fb1-a26a-5555745033e9" providerId="ADAL" clId="{D2736E1C-978E-43FC-9CDA-8DDB5D09B01A}" dt="2022-10-24T13:50:03.041" v="25" actId="26606"/>
          <ac:spMkLst>
            <pc:docMk/>
            <pc:sldMk cId="1557390263" sldId="265"/>
            <ac:spMk id="1033" creationId="{0205D939-00C4-4F2E-9797-3170DD040D90}"/>
          </ac:spMkLst>
        </pc:spChg>
        <pc:spChg chg="add">
          <ac:chgData name="Sue Bowen" userId="b2d9dec5-d2ef-4fb1-a26a-5555745033e9" providerId="ADAL" clId="{D2736E1C-978E-43FC-9CDA-8DDB5D09B01A}" dt="2022-10-24T14:08:46.086" v="32" actId="26606"/>
          <ac:spMkLst>
            <pc:docMk/>
            <pc:sldMk cId="1557390263" sldId="265"/>
            <ac:spMk id="1034" creationId="{20586029-32A0-47E5-9AEC-AE3ABA6B94D0}"/>
          </ac:spMkLst>
        </pc:spChg>
        <pc:spChg chg="add del">
          <ac:chgData name="Sue Bowen" userId="b2d9dec5-d2ef-4fb1-a26a-5555745033e9" providerId="ADAL" clId="{D2736E1C-978E-43FC-9CDA-8DDB5D09B01A}" dt="2022-10-24T13:50:03.041" v="25" actId="26606"/>
          <ac:spMkLst>
            <pc:docMk/>
            <pc:sldMk cId="1557390263" sldId="265"/>
            <ac:spMk id="1035" creationId="{38EE4E44-1403-472B-8C01-D354CB8F5AE7}"/>
          </ac:spMkLst>
        </pc:spChg>
        <pc:spChg chg="add del">
          <ac:chgData name="Sue Bowen" userId="b2d9dec5-d2ef-4fb1-a26a-5555745033e9" providerId="ADAL" clId="{D2736E1C-978E-43FC-9CDA-8DDB5D09B01A}" dt="2022-10-24T13:50:03.041" v="25" actId="26606"/>
          <ac:spMkLst>
            <pc:docMk/>
            <pc:sldMk cId="1557390263" sldId="265"/>
            <ac:spMk id="1037" creationId="{583CCE40-4C5F-42D3-86D9-7892AD1E98E3}"/>
          </ac:spMkLst>
        </pc:spChg>
        <pc:picChg chg="add mod ord">
          <ac:chgData name="Sue Bowen" userId="b2d9dec5-d2ef-4fb1-a26a-5555745033e9" providerId="ADAL" clId="{D2736E1C-978E-43FC-9CDA-8DDB5D09B01A}" dt="2022-10-24T14:08:46.086" v="32" actId="26606"/>
          <ac:picMkLst>
            <pc:docMk/>
            <pc:sldMk cId="1557390263" sldId="265"/>
            <ac:picMk id="1026" creationId="{D63F7D1C-8EAC-B88B-1BCA-75B44E25A9DF}"/>
          </ac:picMkLst>
        </pc:picChg>
        <pc:picChg chg="add del mod">
          <ac:chgData name="Sue Bowen" userId="b2d9dec5-d2ef-4fb1-a26a-5555745033e9" providerId="ADAL" clId="{D2736E1C-978E-43FC-9CDA-8DDB5D09B01A}" dt="2022-10-24T14:06:43.839" v="30" actId="21"/>
          <ac:picMkLst>
            <pc:docMk/>
            <pc:sldMk cId="1557390263" sldId="265"/>
            <ac:picMk id="1028" creationId="{86EE4E22-9853-7CD6-725F-D13F228A4E42}"/>
          </ac:picMkLst>
        </pc:picChg>
        <pc:picChg chg="add mod">
          <ac:chgData name="Sue Bowen" userId="b2d9dec5-d2ef-4fb1-a26a-5555745033e9" providerId="ADAL" clId="{D2736E1C-978E-43FC-9CDA-8DDB5D09B01A}" dt="2022-10-24T14:09:00.350" v="36" actId="1076"/>
          <ac:picMkLst>
            <pc:docMk/>
            <pc:sldMk cId="1557390263" sldId="265"/>
            <ac:picMk id="1030" creationId="{E1479213-8F16-68C2-3957-7AD83DB77540}"/>
          </ac:picMkLst>
        </pc:picChg>
        <pc:cxnChg chg="add">
          <ac:chgData name="Sue Bowen" userId="b2d9dec5-d2ef-4fb1-a26a-5555745033e9" providerId="ADAL" clId="{D2736E1C-978E-43FC-9CDA-8DDB5D09B01A}" dt="2022-10-24T14:08:46.086" v="32" actId="26606"/>
          <ac:cxnSpMkLst>
            <pc:docMk/>
            <pc:sldMk cId="1557390263" sldId="265"/>
            <ac:cxnSpMk id="1039" creationId="{8C730EAB-A532-4295-A302-FB4B90DB9F5E}"/>
          </ac:cxnSpMkLst>
        </pc:cxnChg>
      </pc:sldChg>
      <pc:sldChg chg="addSp delSp modSp new mod setBg">
        <pc:chgData name="Sue Bowen" userId="b2d9dec5-d2ef-4fb1-a26a-5555745033e9" providerId="ADAL" clId="{D2736E1C-978E-43FC-9CDA-8DDB5D09B01A}" dt="2022-10-25T08:47:25.805" v="77" actId="1076"/>
        <pc:sldMkLst>
          <pc:docMk/>
          <pc:sldMk cId="1164374887" sldId="266"/>
        </pc:sldMkLst>
        <pc:spChg chg="del">
          <ac:chgData name="Sue Bowen" userId="b2d9dec5-d2ef-4fb1-a26a-5555745033e9" providerId="ADAL" clId="{D2736E1C-978E-43FC-9CDA-8DDB5D09B01A}" dt="2022-10-25T08:46:58.754" v="71" actId="26606"/>
          <ac:spMkLst>
            <pc:docMk/>
            <pc:sldMk cId="1164374887" sldId="266"/>
            <ac:spMk id="2" creationId="{805E7140-0686-66F7-60C0-63D955A66BC7}"/>
          </ac:spMkLst>
        </pc:spChg>
        <pc:spChg chg="del">
          <ac:chgData name="Sue Bowen" userId="b2d9dec5-d2ef-4fb1-a26a-5555745033e9" providerId="ADAL" clId="{D2736E1C-978E-43FC-9CDA-8DDB5D09B01A}" dt="2022-10-25T08:46:53.169" v="70"/>
          <ac:spMkLst>
            <pc:docMk/>
            <pc:sldMk cId="1164374887" sldId="266"/>
            <ac:spMk id="3" creationId="{563AC8F1-9666-6B9C-801F-70EFAA1F5E9E}"/>
          </ac:spMkLst>
        </pc:spChg>
        <pc:spChg chg="add mod">
          <ac:chgData name="Sue Bowen" userId="b2d9dec5-d2ef-4fb1-a26a-5555745033e9" providerId="ADAL" clId="{D2736E1C-978E-43FC-9CDA-8DDB5D09B01A}" dt="2022-10-25T08:47:25.805" v="77" actId="1076"/>
          <ac:spMkLst>
            <pc:docMk/>
            <pc:sldMk cId="1164374887" sldId="266"/>
            <ac:spMk id="5" creationId="{F7BD3589-A5C8-0F0B-A8E3-06E7FD16B652}"/>
          </ac:spMkLst>
        </pc:spChg>
        <pc:picChg chg="add mod">
          <ac:chgData name="Sue Bowen" userId="b2d9dec5-d2ef-4fb1-a26a-5555745033e9" providerId="ADAL" clId="{D2736E1C-978E-43FC-9CDA-8DDB5D09B01A}" dt="2022-10-25T08:47:22.111" v="76" actId="1076"/>
          <ac:picMkLst>
            <pc:docMk/>
            <pc:sldMk cId="1164374887" sldId="266"/>
            <ac:picMk id="1026" creationId="{9B742468-3F4A-02D5-19BF-42A7A788FE5C}"/>
          </ac:picMkLst>
        </pc:picChg>
      </pc:sldChg>
      <pc:sldChg chg="addSp delSp modSp new mod">
        <pc:chgData name="Sue Bowen" userId="b2d9dec5-d2ef-4fb1-a26a-5555745033e9" providerId="ADAL" clId="{D2736E1C-978E-43FC-9CDA-8DDB5D09B01A}" dt="2022-10-26T09:27:14.408" v="1341" actId="20577"/>
        <pc:sldMkLst>
          <pc:docMk/>
          <pc:sldMk cId="3608992819" sldId="267"/>
        </pc:sldMkLst>
        <pc:spChg chg="mod">
          <ac:chgData name="Sue Bowen" userId="b2d9dec5-d2ef-4fb1-a26a-5555745033e9" providerId="ADAL" clId="{D2736E1C-978E-43FC-9CDA-8DDB5D09B01A}" dt="2022-10-26T09:27:14.408" v="1341" actId="20577"/>
          <ac:spMkLst>
            <pc:docMk/>
            <pc:sldMk cId="3608992819" sldId="267"/>
            <ac:spMk id="2" creationId="{E92373B0-B445-18F9-48EE-0BBC6C46323E}"/>
          </ac:spMkLst>
        </pc:spChg>
        <pc:spChg chg="del">
          <ac:chgData name="Sue Bowen" userId="b2d9dec5-d2ef-4fb1-a26a-5555745033e9" providerId="ADAL" clId="{D2736E1C-978E-43FC-9CDA-8DDB5D09B01A}" dt="2022-10-25T08:52:28.508" v="79"/>
          <ac:spMkLst>
            <pc:docMk/>
            <pc:sldMk cId="3608992819" sldId="267"/>
            <ac:spMk id="3" creationId="{221E0888-FD4A-CD33-41B7-604DDD0C1841}"/>
          </ac:spMkLst>
        </pc:spChg>
        <pc:picChg chg="add mod">
          <ac:chgData name="Sue Bowen" userId="b2d9dec5-d2ef-4fb1-a26a-5555745033e9" providerId="ADAL" clId="{D2736E1C-978E-43FC-9CDA-8DDB5D09B01A}" dt="2022-10-25T08:52:28.508" v="79"/>
          <ac:picMkLst>
            <pc:docMk/>
            <pc:sldMk cId="3608992819" sldId="267"/>
            <ac:picMk id="2050" creationId="{7C8C9C89-9CE7-C84B-6291-67BD9A9068DE}"/>
          </ac:picMkLst>
        </pc:picChg>
      </pc:sldChg>
      <pc:sldChg chg="addSp delSp modSp new mod">
        <pc:chgData name="Sue Bowen" userId="b2d9dec5-d2ef-4fb1-a26a-5555745033e9" providerId="ADAL" clId="{D2736E1C-978E-43FC-9CDA-8DDB5D09B01A}" dt="2022-10-25T09:09:06.297" v="244" actId="1076"/>
        <pc:sldMkLst>
          <pc:docMk/>
          <pc:sldMk cId="1579715669" sldId="268"/>
        </pc:sldMkLst>
        <pc:spChg chg="mod">
          <ac:chgData name="Sue Bowen" userId="b2d9dec5-d2ef-4fb1-a26a-5555745033e9" providerId="ADAL" clId="{D2736E1C-978E-43FC-9CDA-8DDB5D09B01A}" dt="2022-10-25T09:09:03.504" v="243" actId="20577"/>
          <ac:spMkLst>
            <pc:docMk/>
            <pc:sldMk cId="1579715669" sldId="268"/>
            <ac:spMk id="2" creationId="{4E058834-60C5-BF0F-50DA-700297110FD1}"/>
          </ac:spMkLst>
        </pc:spChg>
        <pc:spChg chg="del">
          <ac:chgData name="Sue Bowen" userId="b2d9dec5-d2ef-4fb1-a26a-5555745033e9" providerId="ADAL" clId="{D2736E1C-978E-43FC-9CDA-8DDB5D09B01A}" dt="2022-10-25T09:07:30.004" v="119"/>
          <ac:spMkLst>
            <pc:docMk/>
            <pc:sldMk cId="1579715669" sldId="268"/>
            <ac:spMk id="3" creationId="{227AF0B3-A699-A9AA-C0ED-ED052AA0D2CE}"/>
          </ac:spMkLst>
        </pc:spChg>
        <pc:picChg chg="add mod">
          <ac:chgData name="Sue Bowen" userId="b2d9dec5-d2ef-4fb1-a26a-5555745033e9" providerId="ADAL" clId="{D2736E1C-978E-43FC-9CDA-8DDB5D09B01A}" dt="2022-10-25T09:09:06.297" v="244" actId="1076"/>
          <ac:picMkLst>
            <pc:docMk/>
            <pc:sldMk cId="1579715669" sldId="268"/>
            <ac:picMk id="3074" creationId="{31C25B03-7463-74E3-C2F4-D498D6F537FD}"/>
          </ac:picMkLst>
        </pc:picChg>
      </pc:sldChg>
      <pc:sldChg chg="addSp delSp modSp new mod setBg">
        <pc:chgData name="Sue Bowen" userId="b2d9dec5-d2ef-4fb1-a26a-5555745033e9" providerId="ADAL" clId="{D2736E1C-978E-43FC-9CDA-8DDB5D09B01A}" dt="2022-10-26T09:28:59.585" v="1534" actId="14100"/>
        <pc:sldMkLst>
          <pc:docMk/>
          <pc:sldMk cId="4264592777" sldId="269"/>
        </pc:sldMkLst>
        <pc:spChg chg="mod">
          <ac:chgData name="Sue Bowen" userId="b2d9dec5-d2ef-4fb1-a26a-5555745033e9" providerId="ADAL" clId="{D2736E1C-978E-43FC-9CDA-8DDB5D09B01A}" dt="2022-10-26T09:28:59.585" v="1534" actId="14100"/>
          <ac:spMkLst>
            <pc:docMk/>
            <pc:sldMk cId="4264592777" sldId="269"/>
            <ac:spMk id="2" creationId="{799D2F24-E6CF-A27C-27AE-392015680A66}"/>
          </ac:spMkLst>
        </pc:spChg>
        <pc:spChg chg="del">
          <ac:chgData name="Sue Bowen" userId="b2d9dec5-d2ef-4fb1-a26a-5555745033e9" providerId="ADAL" clId="{D2736E1C-978E-43FC-9CDA-8DDB5D09B01A}" dt="2022-10-25T09:10:14.963" v="252"/>
          <ac:spMkLst>
            <pc:docMk/>
            <pc:sldMk cId="4264592777" sldId="269"/>
            <ac:spMk id="3" creationId="{F40CBEF5-A48D-0205-37A4-284E8CD45314}"/>
          </ac:spMkLst>
        </pc:spChg>
        <pc:spChg chg="add del mod">
          <ac:chgData name="Sue Bowen" userId="b2d9dec5-d2ef-4fb1-a26a-5555745033e9" providerId="ADAL" clId="{D2736E1C-978E-43FC-9CDA-8DDB5D09B01A}" dt="2022-10-25T09:11:08.325" v="257"/>
          <ac:spMkLst>
            <pc:docMk/>
            <pc:sldMk cId="4264592777" sldId="269"/>
            <ac:spMk id="4" creationId="{5C289A84-ED9A-18FB-E492-7E7BE3290E10}"/>
          </ac:spMkLst>
        </pc:spChg>
        <pc:spChg chg="add">
          <ac:chgData name="Sue Bowen" userId="b2d9dec5-d2ef-4fb1-a26a-5555745033e9" providerId="ADAL" clId="{D2736E1C-978E-43FC-9CDA-8DDB5D09B01A}" dt="2022-10-25T09:10:21.844" v="254" actId="26606"/>
          <ac:spMkLst>
            <pc:docMk/>
            <pc:sldMk cId="4264592777" sldId="269"/>
            <ac:spMk id="4103" creationId="{ECC07320-C2CA-4E29-8481-9D9E143C7788}"/>
          </ac:spMkLst>
        </pc:spChg>
        <pc:picChg chg="add del mod">
          <ac:chgData name="Sue Bowen" userId="b2d9dec5-d2ef-4fb1-a26a-5555745033e9" providerId="ADAL" clId="{D2736E1C-978E-43FC-9CDA-8DDB5D09B01A}" dt="2022-10-25T09:10:34.688" v="256" actId="21"/>
          <ac:picMkLst>
            <pc:docMk/>
            <pc:sldMk cId="4264592777" sldId="269"/>
            <ac:picMk id="4098" creationId="{562BAB5D-166E-9198-D79A-345E56649F08}"/>
          </ac:picMkLst>
        </pc:picChg>
        <pc:picChg chg="add mod">
          <ac:chgData name="Sue Bowen" userId="b2d9dec5-d2ef-4fb1-a26a-5555745033e9" providerId="ADAL" clId="{D2736E1C-978E-43FC-9CDA-8DDB5D09B01A}" dt="2022-10-25T09:11:16.538" v="260" actId="1076"/>
          <ac:picMkLst>
            <pc:docMk/>
            <pc:sldMk cId="4264592777" sldId="269"/>
            <ac:picMk id="4100" creationId="{6F472B65-0FE4-1D9E-A63B-FE79F3C0BD3D}"/>
          </ac:picMkLst>
        </pc:picChg>
      </pc:sldChg>
      <pc:sldChg chg="addSp delSp modSp new mod setBg">
        <pc:chgData name="Sue Bowen" userId="b2d9dec5-d2ef-4fb1-a26a-5555745033e9" providerId="ADAL" clId="{D2736E1C-978E-43FC-9CDA-8DDB5D09B01A}" dt="2022-10-26T09:30:35.066" v="1664" actId="20577"/>
        <pc:sldMkLst>
          <pc:docMk/>
          <pc:sldMk cId="4112157000" sldId="270"/>
        </pc:sldMkLst>
        <pc:spChg chg="del mod">
          <ac:chgData name="Sue Bowen" userId="b2d9dec5-d2ef-4fb1-a26a-5555745033e9" providerId="ADAL" clId="{D2736E1C-978E-43FC-9CDA-8DDB5D09B01A}" dt="2022-10-25T09:13:38.530" v="266" actId="21"/>
          <ac:spMkLst>
            <pc:docMk/>
            <pc:sldMk cId="4112157000" sldId="270"/>
            <ac:spMk id="2" creationId="{DF620010-D0C3-4D41-7079-891B28AE4EE0}"/>
          </ac:spMkLst>
        </pc:spChg>
        <pc:spChg chg="mod ord">
          <ac:chgData name="Sue Bowen" userId="b2d9dec5-d2ef-4fb1-a26a-5555745033e9" providerId="ADAL" clId="{D2736E1C-978E-43FC-9CDA-8DDB5D09B01A}" dt="2022-10-26T09:30:35.066" v="1664" actId="20577"/>
          <ac:spMkLst>
            <pc:docMk/>
            <pc:sldMk cId="4112157000" sldId="270"/>
            <ac:spMk id="3" creationId="{176B3EE9-20D6-7F14-F011-2BDF3929DD47}"/>
          </ac:spMkLst>
        </pc:spChg>
        <pc:spChg chg="add">
          <ac:chgData name="Sue Bowen" userId="b2d9dec5-d2ef-4fb1-a26a-5555745033e9" providerId="ADAL" clId="{D2736E1C-978E-43FC-9CDA-8DDB5D09B01A}" dt="2022-10-25T09:13:33.308" v="265" actId="26606"/>
          <ac:spMkLst>
            <pc:docMk/>
            <pc:sldMk cId="4112157000" sldId="270"/>
            <ac:spMk id="5127" creationId="{23E547B5-89CF-4EC0-96DE-25771AED0799}"/>
          </ac:spMkLst>
        </pc:spChg>
        <pc:spChg chg="add">
          <ac:chgData name="Sue Bowen" userId="b2d9dec5-d2ef-4fb1-a26a-5555745033e9" providerId="ADAL" clId="{D2736E1C-978E-43FC-9CDA-8DDB5D09B01A}" dt="2022-10-25T09:13:33.308" v="265" actId="26606"/>
          <ac:spMkLst>
            <pc:docMk/>
            <pc:sldMk cId="4112157000" sldId="270"/>
            <ac:spMk id="5129" creationId="{3F0B8CEB-8279-4E5E-A0CE-1FC9F71736F2}"/>
          </ac:spMkLst>
        </pc:spChg>
        <pc:picChg chg="add mod">
          <ac:chgData name="Sue Bowen" userId="b2d9dec5-d2ef-4fb1-a26a-5555745033e9" providerId="ADAL" clId="{D2736E1C-978E-43FC-9CDA-8DDB5D09B01A}" dt="2022-10-25T09:13:33.308" v="265" actId="26606"/>
          <ac:picMkLst>
            <pc:docMk/>
            <pc:sldMk cId="4112157000" sldId="270"/>
            <ac:picMk id="5122" creationId="{B016774B-1D3B-E0E6-9EC3-EE14F220333D}"/>
          </ac:picMkLst>
        </pc:picChg>
      </pc:sldChg>
      <pc:sldChg chg="addSp delSp modSp new mod setBg">
        <pc:chgData name="Sue Bowen" userId="b2d9dec5-d2ef-4fb1-a26a-5555745033e9" providerId="ADAL" clId="{D2736E1C-978E-43FC-9CDA-8DDB5D09B01A}" dt="2022-10-26T09:32:28.546" v="1805" actId="20577"/>
        <pc:sldMkLst>
          <pc:docMk/>
          <pc:sldMk cId="2375923066" sldId="271"/>
        </pc:sldMkLst>
        <pc:spChg chg="del">
          <ac:chgData name="Sue Bowen" userId="b2d9dec5-d2ef-4fb1-a26a-5555745033e9" providerId="ADAL" clId="{D2736E1C-978E-43FC-9CDA-8DDB5D09B01A}" dt="2022-10-25T09:19:16.827" v="827" actId="21"/>
          <ac:spMkLst>
            <pc:docMk/>
            <pc:sldMk cId="2375923066" sldId="271"/>
            <ac:spMk id="2" creationId="{07CB79C4-7A27-BA23-C6DB-0025A3025C0C}"/>
          </ac:spMkLst>
        </pc:spChg>
        <pc:spChg chg="mod ord">
          <ac:chgData name="Sue Bowen" userId="b2d9dec5-d2ef-4fb1-a26a-5555745033e9" providerId="ADAL" clId="{D2736E1C-978E-43FC-9CDA-8DDB5D09B01A}" dt="2022-10-26T09:32:28.546" v="1805" actId="20577"/>
          <ac:spMkLst>
            <pc:docMk/>
            <pc:sldMk cId="2375923066" sldId="271"/>
            <ac:spMk id="3" creationId="{B20367C9-052F-270C-C375-E88CE3BDCCB3}"/>
          </ac:spMkLst>
        </pc:spChg>
        <pc:spChg chg="add">
          <ac:chgData name="Sue Bowen" userId="b2d9dec5-d2ef-4fb1-a26a-5555745033e9" providerId="ADAL" clId="{D2736E1C-978E-43FC-9CDA-8DDB5D09B01A}" dt="2022-10-25T09:21:30.094" v="829" actId="26606"/>
          <ac:spMkLst>
            <pc:docMk/>
            <pc:sldMk cId="2375923066" sldId="271"/>
            <ac:spMk id="6151" creationId="{23E547B5-89CF-4EC0-96DE-25771AED0799}"/>
          </ac:spMkLst>
        </pc:spChg>
        <pc:spChg chg="add">
          <ac:chgData name="Sue Bowen" userId="b2d9dec5-d2ef-4fb1-a26a-5555745033e9" providerId="ADAL" clId="{D2736E1C-978E-43FC-9CDA-8DDB5D09B01A}" dt="2022-10-25T09:21:30.094" v="829" actId="26606"/>
          <ac:spMkLst>
            <pc:docMk/>
            <pc:sldMk cId="2375923066" sldId="271"/>
            <ac:spMk id="6153" creationId="{3F0B8CEB-8279-4E5E-A0CE-1FC9F71736F2}"/>
          </ac:spMkLst>
        </pc:spChg>
        <pc:picChg chg="add mod">
          <ac:chgData name="Sue Bowen" userId="b2d9dec5-d2ef-4fb1-a26a-5555745033e9" providerId="ADAL" clId="{D2736E1C-978E-43FC-9CDA-8DDB5D09B01A}" dt="2022-10-25T09:21:30.094" v="829" actId="26606"/>
          <ac:picMkLst>
            <pc:docMk/>
            <pc:sldMk cId="2375923066" sldId="271"/>
            <ac:picMk id="6146" creationId="{590B560F-99FD-7D87-EA0C-0F9BD85A2956}"/>
          </ac:picMkLst>
        </pc:picChg>
      </pc:sldChg>
      <pc:sldChg chg="addSp delSp modSp new mod">
        <pc:chgData name="Sue Bowen" userId="b2d9dec5-d2ef-4fb1-a26a-5555745033e9" providerId="ADAL" clId="{D2736E1C-978E-43FC-9CDA-8DDB5D09B01A}" dt="2022-10-25T09:25:47.473" v="839" actId="1076"/>
        <pc:sldMkLst>
          <pc:docMk/>
          <pc:sldMk cId="1691745866" sldId="272"/>
        </pc:sldMkLst>
        <pc:spChg chg="del">
          <ac:chgData name="Sue Bowen" userId="b2d9dec5-d2ef-4fb1-a26a-5555745033e9" providerId="ADAL" clId="{D2736E1C-978E-43FC-9CDA-8DDB5D09B01A}" dt="2022-10-25T09:25:37.477" v="836" actId="21"/>
          <ac:spMkLst>
            <pc:docMk/>
            <pc:sldMk cId="1691745866" sldId="272"/>
            <ac:spMk id="2" creationId="{9F2BC7D6-D120-7D71-4352-56ABCFA75CF6}"/>
          </ac:spMkLst>
        </pc:spChg>
        <pc:spChg chg="del">
          <ac:chgData name="Sue Bowen" userId="b2d9dec5-d2ef-4fb1-a26a-5555745033e9" providerId="ADAL" clId="{D2736E1C-978E-43FC-9CDA-8DDB5D09B01A}" dt="2022-10-25T09:25:30.173" v="832" actId="931"/>
          <ac:spMkLst>
            <pc:docMk/>
            <pc:sldMk cId="1691745866" sldId="272"/>
            <ac:spMk id="3" creationId="{47CE4AAF-E251-6943-AC36-5D0279B0595C}"/>
          </ac:spMkLst>
        </pc:spChg>
        <pc:spChg chg="add del mod">
          <ac:chgData name="Sue Bowen" userId="b2d9dec5-d2ef-4fb1-a26a-5555745033e9" providerId="ADAL" clId="{D2736E1C-978E-43FC-9CDA-8DDB5D09B01A}" dt="2022-10-25T09:25:42.250" v="837" actId="21"/>
          <ac:spMkLst>
            <pc:docMk/>
            <pc:sldMk cId="1691745866" sldId="272"/>
            <ac:spMk id="6" creationId="{26D78AE6-9C67-A084-3189-1477782F2715}"/>
          </ac:spMkLst>
        </pc:spChg>
        <pc:picChg chg="add mod">
          <ac:chgData name="Sue Bowen" userId="b2d9dec5-d2ef-4fb1-a26a-5555745033e9" providerId="ADAL" clId="{D2736E1C-978E-43FC-9CDA-8DDB5D09B01A}" dt="2022-10-25T09:25:47.473" v="839" actId="1076"/>
          <ac:picMkLst>
            <pc:docMk/>
            <pc:sldMk cId="1691745866" sldId="272"/>
            <ac:picMk id="5" creationId="{E1DD90B1-75E4-0966-7E9D-0D82E00C38D7}"/>
          </ac:picMkLst>
        </pc:picChg>
      </pc:sldChg>
      <pc:sldChg chg="addSp delSp modSp new del mod">
        <pc:chgData name="Sue Bowen" userId="b2d9dec5-d2ef-4fb1-a26a-5555745033e9" providerId="ADAL" clId="{D2736E1C-978E-43FC-9CDA-8DDB5D09B01A}" dt="2022-10-25T09:43:54.269" v="1097" actId="2696"/>
        <pc:sldMkLst>
          <pc:docMk/>
          <pc:sldMk cId="3273958625" sldId="273"/>
        </pc:sldMkLst>
        <pc:spChg chg="del">
          <ac:chgData name="Sue Bowen" userId="b2d9dec5-d2ef-4fb1-a26a-5555745033e9" providerId="ADAL" clId="{D2736E1C-978E-43FC-9CDA-8DDB5D09B01A}" dt="2022-10-25T09:33:05.765" v="846" actId="21"/>
          <ac:spMkLst>
            <pc:docMk/>
            <pc:sldMk cId="3273958625" sldId="273"/>
            <ac:spMk id="2" creationId="{E4056FFF-4B17-0F75-DF17-DFD60467B6DB}"/>
          </ac:spMkLst>
        </pc:spChg>
        <pc:spChg chg="mod">
          <ac:chgData name="Sue Bowen" userId="b2d9dec5-d2ef-4fb1-a26a-5555745033e9" providerId="ADAL" clId="{D2736E1C-978E-43FC-9CDA-8DDB5D09B01A}" dt="2022-10-25T09:33:01.002" v="845" actId="5793"/>
          <ac:spMkLst>
            <pc:docMk/>
            <pc:sldMk cId="3273958625" sldId="273"/>
            <ac:spMk id="3" creationId="{62281FA9-072D-3504-836F-92E4DC3D7FA0}"/>
          </ac:spMkLst>
        </pc:spChg>
        <pc:spChg chg="add del mod">
          <ac:chgData name="Sue Bowen" userId="b2d9dec5-d2ef-4fb1-a26a-5555745033e9" providerId="ADAL" clId="{D2736E1C-978E-43FC-9CDA-8DDB5D09B01A}" dt="2022-10-25T09:34:13.725" v="858" actId="21"/>
          <ac:spMkLst>
            <pc:docMk/>
            <pc:sldMk cId="3273958625" sldId="273"/>
            <ac:spMk id="6" creationId="{FC42CADB-37FE-63B4-26D4-7AADD4C257DE}"/>
          </ac:spMkLst>
        </pc:spChg>
        <pc:picChg chg="add del mod">
          <ac:chgData name="Sue Bowen" userId="b2d9dec5-d2ef-4fb1-a26a-5555745033e9" providerId="ADAL" clId="{D2736E1C-978E-43FC-9CDA-8DDB5D09B01A}" dt="2022-10-25T09:34:13.725" v="858" actId="21"/>
          <ac:picMkLst>
            <pc:docMk/>
            <pc:sldMk cId="3273958625" sldId="273"/>
            <ac:picMk id="5" creationId="{02C0F6CA-C433-2525-02F9-D5478871C9AB}"/>
          </ac:picMkLst>
        </pc:picChg>
      </pc:sldChg>
      <pc:sldChg chg="addSp modSp add mod ord">
        <pc:chgData name="Sue Bowen" userId="b2d9dec5-d2ef-4fb1-a26a-5555745033e9" providerId="ADAL" clId="{D2736E1C-978E-43FC-9CDA-8DDB5D09B01A}" dt="2022-10-26T09:35:33.115" v="1841" actId="14100"/>
        <pc:sldMkLst>
          <pc:docMk/>
          <pc:sldMk cId="4281786999" sldId="274"/>
        </pc:sldMkLst>
        <pc:spChg chg="add mod">
          <ac:chgData name="Sue Bowen" userId="b2d9dec5-d2ef-4fb1-a26a-5555745033e9" providerId="ADAL" clId="{D2736E1C-978E-43FC-9CDA-8DDB5D09B01A}" dt="2022-10-26T09:35:33.115" v="1841" actId="14100"/>
          <ac:spMkLst>
            <pc:docMk/>
            <pc:sldMk cId="4281786999" sldId="274"/>
            <ac:spMk id="3" creationId="{854641E2-DA97-AA73-F39D-F7DB1FC5988A}"/>
          </ac:spMkLst>
        </pc:spChg>
        <pc:picChg chg="mod">
          <ac:chgData name="Sue Bowen" userId="b2d9dec5-d2ef-4fb1-a26a-5555745033e9" providerId="ADAL" clId="{D2736E1C-978E-43FC-9CDA-8DDB5D09B01A}" dt="2022-10-25T09:36:43.263" v="872" actId="1076"/>
          <ac:picMkLst>
            <pc:docMk/>
            <pc:sldMk cId="4281786999" sldId="274"/>
            <ac:picMk id="1026" creationId="{D63F7D1C-8EAC-B88B-1BCA-75B44E25A9DF}"/>
          </ac:picMkLst>
        </pc:picChg>
        <pc:picChg chg="mod">
          <ac:chgData name="Sue Bowen" userId="b2d9dec5-d2ef-4fb1-a26a-5555745033e9" providerId="ADAL" clId="{D2736E1C-978E-43FC-9CDA-8DDB5D09B01A}" dt="2022-10-25T09:36:41.029" v="871" actId="1076"/>
          <ac:picMkLst>
            <pc:docMk/>
            <pc:sldMk cId="4281786999" sldId="274"/>
            <ac:picMk id="1030" creationId="{E1479213-8F16-68C2-3957-7AD83DB77540}"/>
          </ac:picMkLst>
        </pc:picChg>
      </pc:sldChg>
      <pc:sldChg chg="addSp delSp modSp new mod setBg">
        <pc:chgData name="Sue Bowen" userId="b2d9dec5-d2ef-4fb1-a26a-5555745033e9" providerId="ADAL" clId="{D2736E1C-978E-43FC-9CDA-8DDB5D09B01A}" dt="2022-10-26T09:24:25.155" v="1122" actId="21"/>
        <pc:sldMkLst>
          <pc:docMk/>
          <pc:sldMk cId="3305553430" sldId="275"/>
        </pc:sldMkLst>
        <pc:spChg chg="del">
          <ac:chgData name="Sue Bowen" userId="b2d9dec5-d2ef-4fb1-a26a-5555745033e9" providerId="ADAL" clId="{D2736E1C-978E-43FC-9CDA-8DDB5D09B01A}" dt="2022-10-26T09:22:18.033" v="1101" actId="21"/>
          <ac:spMkLst>
            <pc:docMk/>
            <pc:sldMk cId="3305553430" sldId="275"/>
            <ac:spMk id="2" creationId="{9DB9EDA1-BD0D-2F01-C767-859614A96230}"/>
          </ac:spMkLst>
        </pc:spChg>
        <pc:spChg chg="del">
          <ac:chgData name="Sue Bowen" userId="b2d9dec5-d2ef-4fb1-a26a-5555745033e9" providerId="ADAL" clId="{D2736E1C-978E-43FC-9CDA-8DDB5D09B01A}" dt="2022-10-26T09:22:22.030" v="1102" actId="21"/>
          <ac:spMkLst>
            <pc:docMk/>
            <pc:sldMk cId="3305553430" sldId="275"/>
            <ac:spMk id="3" creationId="{D5E2F7D8-EBA9-6A3C-F13A-A18F4474E45D}"/>
          </ac:spMkLst>
        </pc:spChg>
        <pc:spChg chg="add del mod">
          <ac:chgData name="Sue Bowen" userId="b2d9dec5-d2ef-4fb1-a26a-5555745033e9" providerId="ADAL" clId="{D2736E1C-978E-43FC-9CDA-8DDB5D09B01A}" dt="2022-10-26T09:23:04.841" v="1109" actId="21"/>
          <ac:spMkLst>
            <pc:docMk/>
            <pc:sldMk cId="3305553430" sldId="275"/>
            <ac:spMk id="6" creationId="{37055F35-E3C9-ABB2-B08F-983784735B6A}"/>
          </ac:spMkLst>
        </pc:spChg>
        <pc:spChg chg="add del mod">
          <ac:chgData name="Sue Bowen" userId="b2d9dec5-d2ef-4fb1-a26a-5555745033e9" providerId="ADAL" clId="{D2736E1C-978E-43FC-9CDA-8DDB5D09B01A}" dt="2022-10-26T09:23:48.424" v="1116" actId="21"/>
          <ac:spMkLst>
            <pc:docMk/>
            <pc:sldMk cId="3305553430" sldId="275"/>
            <ac:spMk id="9" creationId="{D1FF5237-A5F1-8356-1DE4-4473FEFDE994}"/>
          </ac:spMkLst>
        </pc:spChg>
        <pc:spChg chg="add del mod">
          <ac:chgData name="Sue Bowen" userId="b2d9dec5-d2ef-4fb1-a26a-5555745033e9" providerId="ADAL" clId="{D2736E1C-978E-43FC-9CDA-8DDB5D09B01A}" dt="2022-10-26T09:24:25.155" v="1122" actId="21"/>
          <ac:spMkLst>
            <pc:docMk/>
            <pc:sldMk cId="3305553430" sldId="275"/>
            <ac:spMk id="12" creationId="{2721E941-8343-E921-4759-628DD432D13E}"/>
          </ac:spMkLst>
        </pc:spChg>
        <pc:spChg chg="add del">
          <ac:chgData name="Sue Bowen" userId="b2d9dec5-d2ef-4fb1-a26a-5555745033e9" providerId="ADAL" clId="{D2736E1C-978E-43FC-9CDA-8DDB5D09B01A}" dt="2022-10-26T09:24:15.275" v="1120" actId="26606"/>
          <ac:spMkLst>
            <pc:docMk/>
            <pc:sldMk cId="3305553430" sldId="275"/>
            <ac:spMk id="14" creationId="{A9F529C3-C941-49FD-8C67-82F134F64BDB}"/>
          </ac:spMkLst>
        </pc:spChg>
        <pc:spChg chg="add del">
          <ac:chgData name="Sue Bowen" userId="b2d9dec5-d2ef-4fb1-a26a-5555745033e9" providerId="ADAL" clId="{D2736E1C-978E-43FC-9CDA-8DDB5D09B01A}" dt="2022-10-26T09:24:15.275" v="1120" actId="26606"/>
          <ac:spMkLst>
            <pc:docMk/>
            <pc:sldMk cId="3305553430" sldId="275"/>
            <ac:spMk id="16" creationId="{20586029-32A0-47E5-9AEC-AE3ABA6B94D0}"/>
          </ac:spMkLst>
        </pc:spChg>
        <pc:spChg chg="add">
          <ac:chgData name="Sue Bowen" userId="b2d9dec5-d2ef-4fb1-a26a-5555745033e9" providerId="ADAL" clId="{D2736E1C-978E-43FC-9CDA-8DDB5D09B01A}" dt="2022-10-26T09:24:15.275" v="1120" actId="26606"/>
          <ac:spMkLst>
            <pc:docMk/>
            <pc:sldMk cId="3305553430" sldId="275"/>
            <ac:spMk id="23" creationId="{9527FCEA-6143-4C5E-8C45-8AC9237ADE89}"/>
          </ac:spMkLst>
        </pc:spChg>
        <pc:spChg chg="add">
          <ac:chgData name="Sue Bowen" userId="b2d9dec5-d2ef-4fb1-a26a-5555745033e9" providerId="ADAL" clId="{D2736E1C-978E-43FC-9CDA-8DDB5D09B01A}" dt="2022-10-26T09:24:15.275" v="1120" actId="26606"/>
          <ac:spMkLst>
            <pc:docMk/>
            <pc:sldMk cId="3305553430" sldId="275"/>
            <ac:spMk id="25" creationId="{1A9F23AD-7A55-49F3-A3EC-743F47F36B0E}"/>
          </ac:spMkLst>
        </pc:spChg>
        <pc:spChg chg="add">
          <ac:chgData name="Sue Bowen" userId="b2d9dec5-d2ef-4fb1-a26a-5555745033e9" providerId="ADAL" clId="{D2736E1C-978E-43FC-9CDA-8DDB5D09B01A}" dt="2022-10-26T09:24:15.275" v="1120" actId="26606"/>
          <ac:spMkLst>
            <pc:docMk/>
            <pc:sldMk cId="3305553430" sldId="275"/>
            <ac:spMk id="27" creationId="{D7D9F91F-72C9-4DB9-ABD0-A8180D8262D5}"/>
          </ac:spMkLst>
        </pc:spChg>
        <pc:spChg chg="add">
          <ac:chgData name="Sue Bowen" userId="b2d9dec5-d2ef-4fb1-a26a-5555745033e9" providerId="ADAL" clId="{D2736E1C-978E-43FC-9CDA-8DDB5D09B01A}" dt="2022-10-26T09:24:15.275" v="1120" actId="26606"/>
          <ac:spMkLst>
            <pc:docMk/>
            <pc:sldMk cId="3305553430" sldId="275"/>
            <ac:spMk id="29" creationId="{BE016956-CE9F-4946-8834-A8BC3529D0F6}"/>
          </ac:spMkLst>
        </pc:spChg>
        <pc:picChg chg="add mod ord">
          <ac:chgData name="Sue Bowen" userId="b2d9dec5-d2ef-4fb1-a26a-5555745033e9" providerId="ADAL" clId="{D2736E1C-978E-43FC-9CDA-8DDB5D09B01A}" dt="2022-10-26T09:24:15.275" v="1120" actId="26606"/>
          <ac:picMkLst>
            <pc:docMk/>
            <pc:sldMk cId="3305553430" sldId="275"/>
            <ac:picMk id="5" creationId="{925D7D74-C51E-700D-D9F3-EF401A2985DC}"/>
          </ac:picMkLst>
        </pc:picChg>
        <pc:picChg chg="add mod ord">
          <ac:chgData name="Sue Bowen" userId="b2d9dec5-d2ef-4fb1-a26a-5555745033e9" providerId="ADAL" clId="{D2736E1C-978E-43FC-9CDA-8DDB5D09B01A}" dt="2022-10-26T09:24:15.275" v="1120" actId="26606"/>
          <ac:picMkLst>
            <pc:docMk/>
            <pc:sldMk cId="3305553430" sldId="275"/>
            <ac:picMk id="8" creationId="{46B17498-6385-6303-6068-B527EF7CD59D}"/>
          </ac:picMkLst>
        </pc:picChg>
        <pc:picChg chg="add mod">
          <ac:chgData name="Sue Bowen" userId="b2d9dec5-d2ef-4fb1-a26a-5555745033e9" providerId="ADAL" clId="{D2736E1C-978E-43FC-9CDA-8DDB5D09B01A}" dt="2022-10-26T09:24:15.275" v="1120" actId="26606"/>
          <ac:picMkLst>
            <pc:docMk/>
            <pc:sldMk cId="3305553430" sldId="275"/>
            <ac:picMk id="11" creationId="{5A948A5E-4048-D6D6-8122-6B83DCDE41B5}"/>
          </ac:picMkLst>
        </pc:picChg>
        <pc:cxnChg chg="add del">
          <ac:chgData name="Sue Bowen" userId="b2d9dec5-d2ef-4fb1-a26a-5555745033e9" providerId="ADAL" clId="{D2736E1C-978E-43FC-9CDA-8DDB5D09B01A}" dt="2022-10-26T09:24:15.275" v="1120" actId="26606"/>
          <ac:cxnSpMkLst>
            <pc:docMk/>
            <pc:sldMk cId="3305553430" sldId="275"/>
            <ac:cxnSpMk id="18" creationId="{8C730EAB-A532-4295-A302-FB4B90DB9F5E}"/>
          </ac:cxnSpMkLst>
        </pc:cxnChg>
      </pc:sldChg>
    </pc:docChg>
  </pc:docChgLst>
  <pc:docChgLst>
    <pc:chgData name="Sue Bowen" userId="b2d9dec5-d2ef-4fb1-a26a-5555745033e9" providerId="ADAL" clId="{4D9C012F-BC14-4051-A4F9-73F42DE2B2C7}"/>
    <pc:docChg chg="undo redo custSel addSld delSld modSld sldOrd">
      <pc:chgData name="Sue Bowen" userId="b2d9dec5-d2ef-4fb1-a26a-5555745033e9" providerId="ADAL" clId="{4D9C012F-BC14-4051-A4F9-73F42DE2B2C7}" dt="2023-03-06T14:44:20.861" v="345" actId="1076"/>
      <pc:docMkLst>
        <pc:docMk/>
      </pc:docMkLst>
      <pc:sldChg chg="addSp delSp modSp mod">
        <pc:chgData name="Sue Bowen" userId="b2d9dec5-d2ef-4fb1-a26a-5555745033e9" providerId="ADAL" clId="{4D9C012F-BC14-4051-A4F9-73F42DE2B2C7}" dt="2023-03-06T14:15:50.861" v="68" actId="21"/>
        <pc:sldMkLst>
          <pc:docMk/>
          <pc:sldMk cId="2814053576" sldId="256"/>
        </pc:sldMkLst>
        <pc:spChg chg="mod">
          <ac:chgData name="Sue Bowen" userId="b2d9dec5-d2ef-4fb1-a26a-5555745033e9" providerId="ADAL" clId="{4D9C012F-BC14-4051-A4F9-73F42DE2B2C7}" dt="2023-03-06T14:14:15.733" v="61" actId="20577"/>
          <ac:spMkLst>
            <pc:docMk/>
            <pc:sldMk cId="2814053576" sldId="256"/>
            <ac:spMk id="3" creationId="{6A2A2C8E-3D95-6F4A-AE94-EA6022493877}"/>
          </ac:spMkLst>
        </pc:spChg>
        <pc:spChg chg="add del mod">
          <ac:chgData name="Sue Bowen" userId="b2d9dec5-d2ef-4fb1-a26a-5555745033e9" providerId="ADAL" clId="{4D9C012F-BC14-4051-A4F9-73F42DE2B2C7}" dt="2023-03-06T14:15:50.861" v="68" actId="21"/>
          <ac:spMkLst>
            <pc:docMk/>
            <pc:sldMk cId="2814053576" sldId="256"/>
            <ac:spMk id="6" creationId="{16F79A49-C1E7-A1D8-CE36-C47B3E1E088D}"/>
          </ac:spMkLst>
        </pc:spChg>
        <pc:picChg chg="del">
          <ac:chgData name="Sue Bowen" userId="b2d9dec5-d2ef-4fb1-a26a-5555745033e9" providerId="ADAL" clId="{4D9C012F-BC14-4051-A4F9-73F42DE2B2C7}" dt="2023-03-06T14:06:31.344" v="0" actId="21"/>
          <ac:picMkLst>
            <pc:docMk/>
            <pc:sldMk cId="2814053576" sldId="256"/>
            <ac:picMk id="4" creationId="{6CCB8638-D0AB-EAD0-8E24-E72CD0DE0AF5}"/>
          </ac:picMkLst>
        </pc:picChg>
        <pc:picChg chg="add mod">
          <ac:chgData name="Sue Bowen" userId="b2d9dec5-d2ef-4fb1-a26a-5555745033e9" providerId="ADAL" clId="{4D9C012F-BC14-4051-A4F9-73F42DE2B2C7}" dt="2023-03-06T14:15:43.297" v="66" actId="1076"/>
          <ac:picMkLst>
            <pc:docMk/>
            <pc:sldMk cId="2814053576" sldId="256"/>
            <ac:picMk id="5" creationId="{42F60D60-7422-7B86-2EE2-51A66ADF9746}"/>
          </ac:picMkLst>
        </pc:picChg>
      </pc:sldChg>
      <pc:sldChg chg="addSp delSp modSp mod setBg">
        <pc:chgData name="Sue Bowen" userId="b2d9dec5-d2ef-4fb1-a26a-5555745033e9" providerId="ADAL" clId="{4D9C012F-BC14-4051-A4F9-73F42DE2B2C7}" dt="2023-03-06T14:21:52.084" v="109" actId="1076"/>
        <pc:sldMkLst>
          <pc:docMk/>
          <pc:sldMk cId="2717463771" sldId="257"/>
        </pc:sldMkLst>
        <pc:spChg chg="mod">
          <ac:chgData name="Sue Bowen" userId="b2d9dec5-d2ef-4fb1-a26a-5555745033e9" providerId="ADAL" clId="{4D9C012F-BC14-4051-A4F9-73F42DE2B2C7}" dt="2023-03-06T14:20:22.016" v="93" actId="26606"/>
          <ac:spMkLst>
            <pc:docMk/>
            <pc:sldMk cId="2717463771" sldId="257"/>
            <ac:spMk id="2" creationId="{5041F74E-95CD-4AAF-931D-F8507E262B87}"/>
          </ac:spMkLst>
        </pc:spChg>
        <pc:spChg chg="add mod">
          <ac:chgData name="Sue Bowen" userId="b2d9dec5-d2ef-4fb1-a26a-5555745033e9" providerId="ADAL" clId="{4D9C012F-BC14-4051-A4F9-73F42DE2B2C7}" dt="2023-03-06T14:21:52.084" v="109" actId="1076"/>
          <ac:spMkLst>
            <pc:docMk/>
            <pc:sldMk cId="2717463771" sldId="257"/>
            <ac:spMk id="4" creationId="{7AE80F42-5536-CBA4-6189-8C7E36493203}"/>
          </ac:spMkLst>
        </pc:spChg>
        <pc:spChg chg="add">
          <ac:chgData name="Sue Bowen" userId="b2d9dec5-d2ef-4fb1-a26a-5555745033e9" providerId="ADAL" clId="{4D9C012F-BC14-4051-A4F9-73F42DE2B2C7}" dt="2023-03-06T14:20:22.016" v="93" actId="26606"/>
          <ac:spMkLst>
            <pc:docMk/>
            <pc:sldMk cId="2717463771" sldId="257"/>
            <ac:spMk id="5" creationId="{A3363022-C969-41E9-8EB2-E4C94908C1FA}"/>
          </ac:spMkLst>
        </pc:spChg>
        <pc:spChg chg="add">
          <ac:chgData name="Sue Bowen" userId="b2d9dec5-d2ef-4fb1-a26a-5555745033e9" providerId="ADAL" clId="{4D9C012F-BC14-4051-A4F9-73F42DE2B2C7}" dt="2023-03-06T14:20:22.016" v="93" actId="26606"/>
          <ac:spMkLst>
            <pc:docMk/>
            <pc:sldMk cId="2717463771" sldId="257"/>
            <ac:spMk id="10" creationId="{8D1AD6B3-BE88-4CEB-BA17-790657CC4729}"/>
          </ac:spMkLst>
        </pc:spChg>
        <pc:grpChg chg="add">
          <ac:chgData name="Sue Bowen" userId="b2d9dec5-d2ef-4fb1-a26a-5555745033e9" providerId="ADAL" clId="{4D9C012F-BC14-4051-A4F9-73F42DE2B2C7}" dt="2023-03-06T14:20:22.016" v="93" actId="26606"/>
          <ac:grpSpMkLst>
            <pc:docMk/>
            <pc:sldMk cId="2717463771" sldId="257"/>
            <ac:grpSpMk id="12" creationId="{89D1390B-7E13-4B4F-9CB2-391063412E54}"/>
          </ac:grpSpMkLst>
        </pc:grpChg>
        <pc:picChg chg="add mod">
          <ac:chgData name="Sue Bowen" userId="b2d9dec5-d2ef-4fb1-a26a-5555745033e9" providerId="ADAL" clId="{4D9C012F-BC14-4051-A4F9-73F42DE2B2C7}" dt="2023-03-06T14:20:22.016" v="93" actId="26606"/>
          <ac:picMkLst>
            <pc:docMk/>
            <pc:sldMk cId="2717463771" sldId="257"/>
            <ac:picMk id="3" creationId="{AB9B8E77-106F-3715-318F-3C6C4F22F6C9}"/>
          </ac:picMkLst>
        </pc:picChg>
        <pc:picChg chg="del">
          <ac:chgData name="Sue Bowen" userId="b2d9dec5-d2ef-4fb1-a26a-5555745033e9" providerId="ADAL" clId="{4D9C012F-BC14-4051-A4F9-73F42DE2B2C7}" dt="2023-03-06T14:07:20.406" v="37" actId="21"/>
          <ac:picMkLst>
            <pc:docMk/>
            <pc:sldMk cId="2717463771" sldId="257"/>
            <ac:picMk id="6" creationId="{2EF70496-0443-5883-36C5-59CDE4964B35}"/>
          </ac:picMkLst>
        </pc:picChg>
      </pc:sldChg>
      <pc:sldChg chg="modSp add del mod ord">
        <pc:chgData name="Sue Bowen" userId="b2d9dec5-d2ef-4fb1-a26a-5555745033e9" providerId="ADAL" clId="{4D9C012F-BC14-4051-A4F9-73F42DE2B2C7}" dt="2023-03-06T14:26:45.478" v="149" actId="1076"/>
        <pc:sldMkLst>
          <pc:docMk/>
          <pc:sldMk cId="0" sldId="259"/>
        </pc:sldMkLst>
        <pc:spChg chg="mod">
          <ac:chgData name="Sue Bowen" userId="b2d9dec5-d2ef-4fb1-a26a-5555745033e9" providerId="ADAL" clId="{4D9C012F-BC14-4051-A4F9-73F42DE2B2C7}" dt="2023-03-06T14:26:45.478" v="149" actId="1076"/>
          <ac:spMkLst>
            <pc:docMk/>
            <pc:sldMk cId="0" sldId="259"/>
            <ac:spMk id="3" creationId="{C0EBD9F9-1ADF-4290-BFDF-971C3AB4DFFA}"/>
          </ac:spMkLst>
        </pc:spChg>
        <pc:picChg chg="mod">
          <ac:chgData name="Sue Bowen" userId="b2d9dec5-d2ef-4fb1-a26a-5555745033e9" providerId="ADAL" clId="{4D9C012F-BC14-4051-A4F9-73F42DE2B2C7}" dt="2023-03-06T14:26:43.096" v="148" actId="1076"/>
          <ac:picMkLst>
            <pc:docMk/>
            <pc:sldMk cId="0" sldId="259"/>
            <ac:picMk id="4" creationId="{62316DF1-B3D1-4BF0-BD8B-59FD806F496D}"/>
          </ac:picMkLst>
        </pc:picChg>
      </pc:sldChg>
      <pc:sldChg chg="addSp delSp modSp mod">
        <pc:chgData name="Sue Bowen" userId="b2d9dec5-d2ef-4fb1-a26a-5555745033e9" providerId="ADAL" clId="{4D9C012F-BC14-4051-A4F9-73F42DE2B2C7}" dt="2023-03-06T14:25:18.334" v="134" actId="1076"/>
        <pc:sldMkLst>
          <pc:docMk/>
          <pc:sldMk cId="169257922" sldId="260"/>
        </pc:sldMkLst>
        <pc:spChg chg="del">
          <ac:chgData name="Sue Bowen" userId="b2d9dec5-d2ef-4fb1-a26a-5555745033e9" providerId="ADAL" clId="{4D9C012F-BC14-4051-A4F9-73F42DE2B2C7}" dt="2023-03-06T14:08:04.263" v="48" actId="21"/>
          <ac:spMkLst>
            <pc:docMk/>
            <pc:sldMk cId="169257922" sldId="260"/>
            <ac:spMk id="3" creationId="{3235810D-7537-4661-A8F8-2AA94E8F38DA}"/>
          </ac:spMkLst>
        </pc:spChg>
        <pc:spChg chg="del">
          <ac:chgData name="Sue Bowen" userId="b2d9dec5-d2ef-4fb1-a26a-5555745033e9" providerId="ADAL" clId="{4D9C012F-BC14-4051-A4F9-73F42DE2B2C7}" dt="2023-03-06T14:07:53.103" v="47" actId="21"/>
          <ac:spMkLst>
            <pc:docMk/>
            <pc:sldMk cId="169257922" sldId="260"/>
            <ac:spMk id="6" creationId="{6510159C-C743-84EB-AF31-1899B0FC01D7}"/>
          </ac:spMkLst>
        </pc:spChg>
        <pc:spChg chg="add del mod">
          <ac:chgData name="Sue Bowen" userId="b2d9dec5-d2ef-4fb1-a26a-5555745033e9" providerId="ADAL" clId="{4D9C012F-BC14-4051-A4F9-73F42DE2B2C7}" dt="2023-03-06T14:25:07.827" v="131" actId="21"/>
          <ac:spMkLst>
            <pc:docMk/>
            <pc:sldMk cId="169257922" sldId="260"/>
            <ac:spMk id="7" creationId="{2C18ACDD-BD92-0A82-94A4-0921E061AD22}"/>
          </ac:spMkLst>
        </pc:spChg>
        <pc:picChg chg="del">
          <ac:chgData name="Sue Bowen" userId="b2d9dec5-d2ef-4fb1-a26a-5555745033e9" providerId="ADAL" clId="{4D9C012F-BC14-4051-A4F9-73F42DE2B2C7}" dt="2023-03-06T14:07:53.103" v="47" actId="21"/>
          <ac:picMkLst>
            <pc:docMk/>
            <pc:sldMk cId="169257922" sldId="260"/>
            <ac:picMk id="2" creationId="{C9939776-2B0C-60F3-9CB5-F2455EB32396}"/>
          </ac:picMkLst>
        </pc:picChg>
        <pc:picChg chg="add mod">
          <ac:chgData name="Sue Bowen" userId="b2d9dec5-d2ef-4fb1-a26a-5555745033e9" providerId="ADAL" clId="{4D9C012F-BC14-4051-A4F9-73F42DE2B2C7}" dt="2023-03-06T14:25:18.334" v="134" actId="1076"/>
          <ac:picMkLst>
            <pc:docMk/>
            <pc:sldMk cId="169257922" sldId="260"/>
            <ac:picMk id="8" creationId="{4EFD5A6A-0EF4-485B-8181-41C8A7950FCF}"/>
          </ac:picMkLst>
        </pc:picChg>
      </pc:sldChg>
      <pc:sldChg chg="del">
        <pc:chgData name="Sue Bowen" userId="b2d9dec5-d2ef-4fb1-a26a-5555745033e9" providerId="ADAL" clId="{4D9C012F-BC14-4051-A4F9-73F42DE2B2C7}" dt="2023-03-06T14:07:24.486" v="38" actId="2696"/>
        <pc:sldMkLst>
          <pc:docMk/>
          <pc:sldMk cId="1557390263" sldId="265"/>
        </pc:sldMkLst>
      </pc:sldChg>
      <pc:sldChg chg="modSp add mod ord">
        <pc:chgData name="Sue Bowen" userId="b2d9dec5-d2ef-4fb1-a26a-5555745033e9" providerId="ADAL" clId="{4D9C012F-BC14-4051-A4F9-73F42DE2B2C7}" dt="2023-03-06T14:18:44.736" v="91"/>
        <pc:sldMkLst>
          <pc:docMk/>
          <pc:sldMk cId="0" sldId="266"/>
        </pc:sldMkLst>
        <pc:spChg chg="mod">
          <ac:chgData name="Sue Bowen" userId="b2d9dec5-d2ef-4fb1-a26a-5555745033e9" providerId="ADAL" clId="{4D9C012F-BC14-4051-A4F9-73F42DE2B2C7}" dt="2023-03-06T14:18:24.954" v="87" actId="207"/>
          <ac:spMkLst>
            <pc:docMk/>
            <pc:sldMk cId="0" sldId="266"/>
            <ac:spMk id="2" creationId="{B6B84EE3-473E-4F47-833A-980241BEC8B2}"/>
          </ac:spMkLst>
        </pc:spChg>
        <pc:picChg chg="mod">
          <ac:chgData name="Sue Bowen" userId="b2d9dec5-d2ef-4fb1-a26a-5555745033e9" providerId="ADAL" clId="{4D9C012F-BC14-4051-A4F9-73F42DE2B2C7}" dt="2023-03-06T14:18:40.948" v="89" actId="1076"/>
          <ac:picMkLst>
            <pc:docMk/>
            <pc:sldMk cId="0" sldId="266"/>
            <ac:picMk id="3074" creationId="{E0B7E93A-63C2-49F0-B1F4-10856F6F5210}"/>
          </ac:picMkLst>
        </pc:picChg>
      </pc:sldChg>
      <pc:sldChg chg="del">
        <pc:chgData name="Sue Bowen" userId="b2d9dec5-d2ef-4fb1-a26a-5555745033e9" providerId="ADAL" clId="{4D9C012F-BC14-4051-A4F9-73F42DE2B2C7}" dt="2023-03-06T14:07:31.113" v="40" actId="2696"/>
        <pc:sldMkLst>
          <pc:docMk/>
          <pc:sldMk cId="1164374887" sldId="266"/>
        </pc:sldMkLst>
      </pc:sldChg>
      <pc:sldChg chg="del">
        <pc:chgData name="Sue Bowen" userId="b2d9dec5-d2ef-4fb1-a26a-5555745033e9" providerId="ADAL" clId="{4D9C012F-BC14-4051-A4F9-73F42DE2B2C7}" dt="2023-03-06T14:07:33.801" v="41" actId="2696"/>
        <pc:sldMkLst>
          <pc:docMk/>
          <pc:sldMk cId="3608992819" sldId="267"/>
        </pc:sldMkLst>
      </pc:sldChg>
      <pc:sldChg chg="del">
        <pc:chgData name="Sue Bowen" userId="b2d9dec5-d2ef-4fb1-a26a-5555745033e9" providerId="ADAL" clId="{4D9C012F-BC14-4051-A4F9-73F42DE2B2C7}" dt="2023-03-06T14:07:36.751" v="42" actId="2696"/>
        <pc:sldMkLst>
          <pc:docMk/>
          <pc:sldMk cId="1579715669" sldId="268"/>
        </pc:sldMkLst>
      </pc:sldChg>
      <pc:sldChg chg="del">
        <pc:chgData name="Sue Bowen" userId="b2d9dec5-d2ef-4fb1-a26a-5555745033e9" providerId="ADAL" clId="{4D9C012F-BC14-4051-A4F9-73F42DE2B2C7}" dt="2023-03-06T14:07:39.743" v="43" actId="2696"/>
        <pc:sldMkLst>
          <pc:docMk/>
          <pc:sldMk cId="4264592777" sldId="269"/>
        </pc:sldMkLst>
      </pc:sldChg>
      <pc:sldChg chg="del">
        <pc:chgData name="Sue Bowen" userId="b2d9dec5-d2ef-4fb1-a26a-5555745033e9" providerId="ADAL" clId="{4D9C012F-BC14-4051-A4F9-73F42DE2B2C7}" dt="2023-03-06T14:07:42.656" v="44" actId="2696"/>
        <pc:sldMkLst>
          <pc:docMk/>
          <pc:sldMk cId="4112157000" sldId="270"/>
        </pc:sldMkLst>
      </pc:sldChg>
      <pc:sldChg chg="del">
        <pc:chgData name="Sue Bowen" userId="b2d9dec5-d2ef-4fb1-a26a-5555745033e9" providerId="ADAL" clId="{4D9C012F-BC14-4051-A4F9-73F42DE2B2C7}" dt="2023-03-06T14:07:45.304" v="45" actId="2696"/>
        <pc:sldMkLst>
          <pc:docMk/>
          <pc:sldMk cId="2375923066" sldId="271"/>
        </pc:sldMkLst>
      </pc:sldChg>
      <pc:sldChg chg="addSp delSp modSp del mod setBg">
        <pc:chgData name="Sue Bowen" userId="b2d9dec5-d2ef-4fb1-a26a-5555745033e9" providerId="ADAL" clId="{4D9C012F-BC14-4051-A4F9-73F42DE2B2C7}" dt="2023-03-06T14:26:11.626" v="142" actId="2696"/>
        <pc:sldMkLst>
          <pc:docMk/>
          <pc:sldMk cId="1691745866" sldId="272"/>
        </pc:sldMkLst>
        <pc:spChg chg="add del mod">
          <ac:chgData name="Sue Bowen" userId="b2d9dec5-d2ef-4fb1-a26a-5555745033e9" providerId="ADAL" clId="{4D9C012F-BC14-4051-A4F9-73F42DE2B2C7}" dt="2023-03-06T14:22:37.236" v="110"/>
          <ac:spMkLst>
            <pc:docMk/>
            <pc:sldMk cId="1691745866" sldId="272"/>
            <ac:spMk id="3" creationId="{DC45C90B-542A-20F5-2D42-7B7C161C310C}"/>
          </ac:spMkLst>
        </pc:spChg>
        <pc:spChg chg="add">
          <ac:chgData name="Sue Bowen" userId="b2d9dec5-d2ef-4fb1-a26a-5555745033e9" providerId="ADAL" clId="{4D9C012F-BC14-4051-A4F9-73F42DE2B2C7}" dt="2023-03-06T14:22:43.562" v="112" actId="26606"/>
          <ac:spMkLst>
            <pc:docMk/>
            <pc:sldMk cId="1691745866" sldId="272"/>
            <ac:spMk id="9" creationId="{42A4FC2C-047E-45A5-965D-8E1E3BF09BC6}"/>
          </ac:spMkLst>
        </pc:spChg>
        <pc:picChg chg="add mod">
          <ac:chgData name="Sue Bowen" userId="b2d9dec5-d2ef-4fb1-a26a-5555745033e9" providerId="ADAL" clId="{4D9C012F-BC14-4051-A4F9-73F42DE2B2C7}" dt="2023-03-06T14:25:30.897" v="136" actId="1076"/>
          <ac:picMkLst>
            <pc:docMk/>
            <pc:sldMk cId="1691745866" sldId="272"/>
            <ac:picMk id="4" creationId="{E1010D9B-B5FE-4AAF-843F-2C2084A5F866}"/>
          </ac:picMkLst>
        </pc:picChg>
        <pc:picChg chg="del">
          <ac:chgData name="Sue Bowen" userId="b2d9dec5-d2ef-4fb1-a26a-5555745033e9" providerId="ADAL" clId="{4D9C012F-BC14-4051-A4F9-73F42DE2B2C7}" dt="2023-03-06T14:07:49.638" v="46" actId="21"/>
          <ac:picMkLst>
            <pc:docMk/>
            <pc:sldMk cId="1691745866" sldId="272"/>
            <ac:picMk id="5" creationId="{E1DD90B1-75E4-0966-7E9D-0D82E00C38D7}"/>
          </ac:picMkLst>
        </pc:picChg>
      </pc:sldChg>
      <pc:sldChg chg="addSp delSp modSp new mod">
        <pc:chgData name="Sue Bowen" userId="b2d9dec5-d2ef-4fb1-a26a-5555745033e9" providerId="ADAL" clId="{4D9C012F-BC14-4051-A4F9-73F42DE2B2C7}" dt="2023-03-06T14:28:43.355" v="163" actId="1076"/>
        <pc:sldMkLst>
          <pc:docMk/>
          <pc:sldMk cId="1870513333" sldId="273"/>
        </pc:sldMkLst>
        <pc:spChg chg="del">
          <ac:chgData name="Sue Bowen" userId="b2d9dec5-d2ef-4fb1-a26a-5555745033e9" providerId="ADAL" clId="{4D9C012F-BC14-4051-A4F9-73F42DE2B2C7}" dt="2023-03-06T14:27:27.105" v="151" actId="21"/>
          <ac:spMkLst>
            <pc:docMk/>
            <pc:sldMk cId="1870513333" sldId="273"/>
            <ac:spMk id="2" creationId="{039E534D-F0FB-4B22-8E52-D0C7ECDF9DA9}"/>
          </ac:spMkLst>
        </pc:spChg>
        <pc:spChg chg="del">
          <ac:chgData name="Sue Bowen" userId="b2d9dec5-d2ef-4fb1-a26a-5555745033e9" providerId="ADAL" clId="{4D9C012F-BC14-4051-A4F9-73F42DE2B2C7}" dt="2023-03-06T14:27:21.738" v="150"/>
          <ac:spMkLst>
            <pc:docMk/>
            <pc:sldMk cId="1870513333" sldId="273"/>
            <ac:spMk id="3" creationId="{44B02ACD-A8C6-F557-F926-F1549CAE850C}"/>
          </ac:spMkLst>
        </pc:spChg>
        <pc:spChg chg="add mod">
          <ac:chgData name="Sue Bowen" userId="b2d9dec5-d2ef-4fb1-a26a-5555745033e9" providerId="ADAL" clId="{4D9C012F-BC14-4051-A4F9-73F42DE2B2C7}" dt="2023-03-06T14:28:43.355" v="163" actId="1076"/>
          <ac:spMkLst>
            <pc:docMk/>
            <pc:sldMk cId="1870513333" sldId="273"/>
            <ac:spMk id="6" creationId="{9F2062DB-31C1-05D0-5A19-01C0A0FA1E8E}"/>
          </ac:spMkLst>
        </pc:spChg>
        <pc:picChg chg="add mod">
          <ac:chgData name="Sue Bowen" userId="b2d9dec5-d2ef-4fb1-a26a-5555745033e9" providerId="ADAL" clId="{4D9C012F-BC14-4051-A4F9-73F42DE2B2C7}" dt="2023-03-06T14:27:33.718" v="153" actId="1076"/>
          <ac:picMkLst>
            <pc:docMk/>
            <pc:sldMk cId="1870513333" sldId="273"/>
            <ac:picMk id="4" creationId="{DD771AB7-519D-4F29-99FC-2B720D1A74B9}"/>
          </ac:picMkLst>
        </pc:picChg>
      </pc:sldChg>
      <pc:sldChg chg="addSp delSp modSp new mod setBg">
        <pc:chgData name="Sue Bowen" userId="b2d9dec5-d2ef-4fb1-a26a-5555745033e9" providerId="ADAL" clId="{4D9C012F-BC14-4051-A4F9-73F42DE2B2C7}" dt="2023-03-06T14:37:25.954" v="212" actId="21"/>
        <pc:sldMkLst>
          <pc:docMk/>
          <pc:sldMk cId="917761798" sldId="274"/>
        </pc:sldMkLst>
        <pc:spChg chg="mod ord">
          <ac:chgData name="Sue Bowen" userId="b2d9dec5-d2ef-4fb1-a26a-5555745033e9" providerId="ADAL" clId="{4D9C012F-BC14-4051-A4F9-73F42DE2B2C7}" dt="2023-03-06T14:37:13.014" v="209" actId="26606"/>
          <ac:spMkLst>
            <pc:docMk/>
            <pc:sldMk cId="917761798" sldId="274"/>
            <ac:spMk id="2" creationId="{C46048D9-9AAC-66A6-E0BA-0C53675F4B2D}"/>
          </ac:spMkLst>
        </pc:spChg>
        <pc:spChg chg="mod ord">
          <ac:chgData name="Sue Bowen" userId="b2d9dec5-d2ef-4fb1-a26a-5555745033e9" providerId="ADAL" clId="{4D9C012F-BC14-4051-A4F9-73F42DE2B2C7}" dt="2023-03-06T14:37:20.138" v="211" actId="1076"/>
          <ac:spMkLst>
            <pc:docMk/>
            <pc:sldMk cId="917761798" sldId="274"/>
            <ac:spMk id="3" creationId="{2276DE78-5102-B8FD-AEE4-F9D4D6579A9B}"/>
          </ac:spMkLst>
        </pc:spChg>
        <pc:spChg chg="add del mod">
          <ac:chgData name="Sue Bowen" userId="b2d9dec5-d2ef-4fb1-a26a-5555745033e9" providerId="ADAL" clId="{4D9C012F-BC14-4051-A4F9-73F42DE2B2C7}" dt="2023-03-06T14:37:25.954" v="212" actId="21"/>
          <ac:spMkLst>
            <pc:docMk/>
            <pc:sldMk cId="917761798" sldId="274"/>
            <ac:spMk id="6" creationId="{C449EBB9-3467-ABCC-954C-E484C6BE4124}"/>
          </ac:spMkLst>
        </pc:spChg>
        <pc:spChg chg="add del">
          <ac:chgData name="Sue Bowen" userId="b2d9dec5-d2ef-4fb1-a26a-5555745033e9" providerId="ADAL" clId="{4D9C012F-BC14-4051-A4F9-73F42DE2B2C7}" dt="2023-03-06T14:37:11.548" v="207" actId="26606"/>
          <ac:spMkLst>
            <pc:docMk/>
            <pc:sldMk cId="917761798" sldId="274"/>
            <ac:spMk id="11" creationId="{25E8815A-9407-4234-B08F-A1E49DCD7F37}"/>
          </ac:spMkLst>
        </pc:spChg>
        <pc:spChg chg="add del">
          <ac:chgData name="Sue Bowen" userId="b2d9dec5-d2ef-4fb1-a26a-5555745033e9" providerId="ADAL" clId="{4D9C012F-BC14-4051-A4F9-73F42DE2B2C7}" dt="2023-03-06T14:37:11.548" v="207" actId="26606"/>
          <ac:spMkLst>
            <pc:docMk/>
            <pc:sldMk cId="917761798" sldId="274"/>
            <ac:spMk id="13" creationId="{AD72D4D1-076F-49D3-9889-EFC4F6D7CA66}"/>
          </ac:spMkLst>
        </pc:spChg>
        <pc:spChg chg="add del">
          <ac:chgData name="Sue Bowen" userId="b2d9dec5-d2ef-4fb1-a26a-5555745033e9" providerId="ADAL" clId="{4D9C012F-BC14-4051-A4F9-73F42DE2B2C7}" dt="2023-03-06T14:37:11.548" v="207" actId="26606"/>
          <ac:spMkLst>
            <pc:docMk/>
            <pc:sldMk cId="917761798" sldId="274"/>
            <ac:spMk id="15" creationId="{C9C56819-FD02-4626-ABF5-85C7463C990D}"/>
          </ac:spMkLst>
        </pc:spChg>
        <pc:spChg chg="add del">
          <ac:chgData name="Sue Bowen" userId="b2d9dec5-d2ef-4fb1-a26a-5555745033e9" providerId="ADAL" clId="{4D9C012F-BC14-4051-A4F9-73F42DE2B2C7}" dt="2023-03-06T14:37:13.014" v="209" actId="26606"/>
          <ac:spMkLst>
            <pc:docMk/>
            <pc:sldMk cId="917761798" sldId="274"/>
            <ac:spMk id="17" creationId="{04812C46-200A-4DEB-A05E-3ED6C68C2387}"/>
          </ac:spMkLst>
        </pc:spChg>
        <pc:spChg chg="add del">
          <ac:chgData name="Sue Bowen" userId="b2d9dec5-d2ef-4fb1-a26a-5555745033e9" providerId="ADAL" clId="{4D9C012F-BC14-4051-A4F9-73F42DE2B2C7}" dt="2023-03-06T14:37:13.014" v="209" actId="26606"/>
          <ac:spMkLst>
            <pc:docMk/>
            <pc:sldMk cId="917761798" sldId="274"/>
            <ac:spMk id="18" creationId="{D1EA859B-E555-4109-94F3-6700E046E008}"/>
          </ac:spMkLst>
        </pc:spChg>
        <pc:picChg chg="add mod">
          <ac:chgData name="Sue Bowen" userId="b2d9dec5-d2ef-4fb1-a26a-5555745033e9" providerId="ADAL" clId="{4D9C012F-BC14-4051-A4F9-73F42DE2B2C7}" dt="2023-03-06T14:37:13.014" v="209" actId="26606"/>
          <ac:picMkLst>
            <pc:docMk/>
            <pc:sldMk cId="917761798" sldId="274"/>
            <ac:picMk id="5" creationId="{91285E86-B2D2-4AF9-B2E9-0FB60A45567A}"/>
          </ac:picMkLst>
        </pc:picChg>
      </pc:sldChg>
      <pc:sldChg chg="addSp delSp modSp del mod">
        <pc:chgData name="Sue Bowen" userId="b2d9dec5-d2ef-4fb1-a26a-5555745033e9" providerId="ADAL" clId="{4D9C012F-BC14-4051-A4F9-73F42DE2B2C7}" dt="2023-03-06T14:08:36.974" v="53" actId="2696"/>
        <pc:sldMkLst>
          <pc:docMk/>
          <pc:sldMk cId="4281786999" sldId="274"/>
        </pc:sldMkLst>
        <pc:spChg chg="add del mod">
          <ac:chgData name="Sue Bowen" userId="b2d9dec5-d2ef-4fb1-a26a-5555745033e9" providerId="ADAL" clId="{4D9C012F-BC14-4051-A4F9-73F42DE2B2C7}" dt="2023-03-06T14:08:23.200" v="51" actId="21"/>
          <ac:spMkLst>
            <pc:docMk/>
            <pc:sldMk cId="4281786999" sldId="274"/>
            <ac:spMk id="2" creationId="{32C74883-FC2B-24CD-0CDA-7D4171036E56}"/>
          </ac:spMkLst>
        </pc:spChg>
        <pc:spChg chg="del">
          <ac:chgData name="Sue Bowen" userId="b2d9dec5-d2ef-4fb1-a26a-5555745033e9" providerId="ADAL" clId="{4D9C012F-BC14-4051-A4F9-73F42DE2B2C7}" dt="2023-03-06T14:08:28.433" v="52" actId="21"/>
          <ac:spMkLst>
            <pc:docMk/>
            <pc:sldMk cId="4281786999" sldId="274"/>
            <ac:spMk id="3" creationId="{854641E2-DA97-AA73-F39D-F7DB1FC5988A}"/>
          </ac:spMkLst>
        </pc:spChg>
        <pc:picChg chg="del">
          <ac:chgData name="Sue Bowen" userId="b2d9dec5-d2ef-4fb1-a26a-5555745033e9" providerId="ADAL" clId="{4D9C012F-BC14-4051-A4F9-73F42DE2B2C7}" dt="2023-03-06T14:08:09.638" v="50" actId="21"/>
          <ac:picMkLst>
            <pc:docMk/>
            <pc:sldMk cId="4281786999" sldId="274"/>
            <ac:picMk id="1026" creationId="{D63F7D1C-8EAC-B88B-1BCA-75B44E25A9DF}"/>
          </ac:picMkLst>
        </pc:picChg>
        <pc:picChg chg="del">
          <ac:chgData name="Sue Bowen" userId="b2d9dec5-d2ef-4fb1-a26a-5555745033e9" providerId="ADAL" clId="{4D9C012F-BC14-4051-A4F9-73F42DE2B2C7}" dt="2023-03-06T14:08:07.627" v="49" actId="21"/>
          <ac:picMkLst>
            <pc:docMk/>
            <pc:sldMk cId="4281786999" sldId="274"/>
            <ac:picMk id="1030" creationId="{E1479213-8F16-68C2-3957-7AD83DB77540}"/>
          </ac:picMkLst>
        </pc:picChg>
      </pc:sldChg>
      <pc:sldChg chg="del">
        <pc:chgData name="Sue Bowen" userId="b2d9dec5-d2ef-4fb1-a26a-5555745033e9" providerId="ADAL" clId="{4D9C012F-BC14-4051-A4F9-73F42DE2B2C7}" dt="2023-03-06T14:07:28.009" v="39" actId="2696"/>
        <pc:sldMkLst>
          <pc:docMk/>
          <pc:sldMk cId="3305553430" sldId="275"/>
        </pc:sldMkLst>
      </pc:sldChg>
      <pc:sldChg chg="addSp delSp modSp new mod">
        <pc:chgData name="Sue Bowen" userId="b2d9dec5-d2ef-4fb1-a26a-5555745033e9" providerId="ADAL" clId="{4D9C012F-BC14-4051-A4F9-73F42DE2B2C7}" dt="2023-03-06T14:29:38.264" v="166" actId="14100"/>
        <pc:sldMkLst>
          <pc:docMk/>
          <pc:sldMk cId="4111637816" sldId="275"/>
        </pc:sldMkLst>
        <pc:spChg chg="del">
          <ac:chgData name="Sue Bowen" userId="b2d9dec5-d2ef-4fb1-a26a-5555745033e9" providerId="ADAL" clId="{4D9C012F-BC14-4051-A4F9-73F42DE2B2C7}" dt="2023-03-06T14:29:34.308" v="165" actId="21"/>
          <ac:spMkLst>
            <pc:docMk/>
            <pc:sldMk cId="4111637816" sldId="275"/>
            <ac:spMk id="2" creationId="{C3B346E7-B065-AEB5-14AC-3EC863D0B9B1}"/>
          </ac:spMkLst>
        </pc:spChg>
        <pc:spChg chg="del">
          <ac:chgData name="Sue Bowen" userId="b2d9dec5-d2ef-4fb1-a26a-5555745033e9" providerId="ADAL" clId="{4D9C012F-BC14-4051-A4F9-73F42DE2B2C7}" dt="2023-03-06T14:29:27.236" v="164"/>
          <ac:spMkLst>
            <pc:docMk/>
            <pc:sldMk cId="4111637816" sldId="275"/>
            <ac:spMk id="3" creationId="{61CD4A3A-0264-2AD5-2E86-4C836C8206E4}"/>
          </ac:spMkLst>
        </pc:spChg>
        <pc:picChg chg="add mod">
          <ac:chgData name="Sue Bowen" userId="b2d9dec5-d2ef-4fb1-a26a-5555745033e9" providerId="ADAL" clId="{4D9C012F-BC14-4051-A4F9-73F42DE2B2C7}" dt="2023-03-06T14:29:38.264" v="166" actId="14100"/>
          <ac:picMkLst>
            <pc:docMk/>
            <pc:sldMk cId="4111637816" sldId="275"/>
            <ac:picMk id="4" creationId="{19C4A838-5CCF-48EF-88FF-49377426C36E}"/>
          </ac:picMkLst>
        </pc:picChg>
      </pc:sldChg>
      <pc:sldChg chg="new add del">
        <pc:chgData name="Sue Bowen" userId="b2d9dec5-d2ef-4fb1-a26a-5555745033e9" providerId="ADAL" clId="{4D9C012F-BC14-4051-A4F9-73F42DE2B2C7}" dt="2023-03-06T14:42:58.733" v="227" actId="2696"/>
        <pc:sldMkLst>
          <pc:docMk/>
          <pc:sldMk cId="2057774195" sldId="276"/>
        </pc:sldMkLst>
      </pc:sldChg>
      <pc:sldChg chg="new del">
        <pc:chgData name="Sue Bowen" userId="b2d9dec5-d2ef-4fb1-a26a-5555745033e9" providerId="ADAL" clId="{4D9C012F-BC14-4051-A4F9-73F42DE2B2C7}" dt="2023-03-06T14:38:21.382" v="213" actId="2696"/>
        <pc:sldMkLst>
          <pc:docMk/>
          <pc:sldMk cId="1105657902" sldId="277"/>
        </pc:sldMkLst>
      </pc:sldChg>
      <pc:sldChg chg="addSp delSp modSp new mod setBg">
        <pc:chgData name="Sue Bowen" userId="b2d9dec5-d2ef-4fb1-a26a-5555745033e9" providerId="ADAL" clId="{4D9C012F-BC14-4051-A4F9-73F42DE2B2C7}" dt="2023-03-06T14:44:20.861" v="345" actId="1076"/>
        <pc:sldMkLst>
          <pc:docMk/>
          <pc:sldMk cId="1810053216" sldId="278"/>
        </pc:sldMkLst>
        <pc:spChg chg="del mod">
          <ac:chgData name="Sue Bowen" userId="b2d9dec5-d2ef-4fb1-a26a-5555745033e9" providerId="ADAL" clId="{4D9C012F-BC14-4051-A4F9-73F42DE2B2C7}" dt="2023-03-06T14:43:29.453" v="277" actId="21"/>
          <ac:spMkLst>
            <pc:docMk/>
            <pc:sldMk cId="1810053216" sldId="278"/>
            <ac:spMk id="2" creationId="{D16A1A43-016A-87D3-E1ED-8FF1A77DBBE9}"/>
          </ac:spMkLst>
        </pc:spChg>
        <pc:spChg chg="mod ord">
          <ac:chgData name="Sue Bowen" userId="b2d9dec5-d2ef-4fb1-a26a-5555745033e9" providerId="ADAL" clId="{4D9C012F-BC14-4051-A4F9-73F42DE2B2C7}" dt="2023-03-06T14:44:14.316" v="343" actId="1076"/>
          <ac:spMkLst>
            <pc:docMk/>
            <pc:sldMk cId="1810053216" sldId="278"/>
            <ac:spMk id="3" creationId="{26877A5C-9EA0-6021-4958-2C9478518137}"/>
          </ac:spMkLst>
        </pc:spChg>
        <pc:spChg chg="add del mod">
          <ac:chgData name="Sue Bowen" userId="b2d9dec5-d2ef-4fb1-a26a-5555745033e9" providerId="ADAL" clId="{4D9C012F-BC14-4051-A4F9-73F42DE2B2C7}" dt="2023-03-06T14:43:12.465" v="232" actId="21"/>
          <ac:spMkLst>
            <pc:docMk/>
            <pc:sldMk cId="1810053216" sldId="278"/>
            <ac:spMk id="6" creationId="{AEA93B2A-D90F-4C8A-567E-844C4664B453}"/>
          </ac:spMkLst>
        </pc:spChg>
        <pc:spChg chg="add del">
          <ac:chgData name="Sue Bowen" userId="b2d9dec5-d2ef-4fb1-a26a-5555745033e9" providerId="ADAL" clId="{4D9C012F-BC14-4051-A4F9-73F42DE2B2C7}" dt="2023-03-06T14:42:50.702" v="221" actId="26606"/>
          <ac:spMkLst>
            <pc:docMk/>
            <pc:sldMk cId="1810053216" sldId="278"/>
            <ac:spMk id="11" creationId="{23E547B5-89CF-4EC0-96DE-25771AED0799}"/>
          </ac:spMkLst>
        </pc:spChg>
        <pc:spChg chg="add del">
          <ac:chgData name="Sue Bowen" userId="b2d9dec5-d2ef-4fb1-a26a-5555745033e9" providerId="ADAL" clId="{4D9C012F-BC14-4051-A4F9-73F42DE2B2C7}" dt="2023-03-06T14:42:50.702" v="221" actId="26606"/>
          <ac:spMkLst>
            <pc:docMk/>
            <pc:sldMk cId="1810053216" sldId="278"/>
            <ac:spMk id="13" creationId="{3F0B8CEB-8279-4E5E-A0CE-1FC9F71736F2}"/>
          </ac:spMkLst>
        </pc:spChg>
        <pc:spChg chg="add del">
          <ac:chgData name="Sue Bowen" userId="b2d9dec5-d2ef-4fb1-a26a-5555745033e9" providerId="ADAL" clId="{4D9C012F-BC14-4051-A4F9-73F42DE2B2C7}" dt="2023-03-06T14:42:56.467" v="223" actId="26606"/>
          <ac:spMkLst>
            <pc:docMk/>
            <pc:sldMk cId="1810053216" sldId="278"/>
            <ac:spMk id="15" creationId="{F13C74B1-5B17-4795-BED0-7140497B445A}"/>
          </ac:spMkLst>
        </pc:spChg>
        <pc:spChg chg="add del">
          <ac:chgData name="Sue Bowen" userId="b2d9dec5-d2ef-4fb1-a26a-5555745033e9" providerId="ADAL" clId="{4D9C012F-BC14-4051-A4F9-73F42DE2B2C7}" dt="2023-03-06T14:42:56.467" v="223" actId="26606"/>
          <ac:spMkLst>
            <pc:docMk/>
            <pc:sldMk cId="1810053216" sldId="278"/>
            <ac:spMk id="16" creationId="{D4974D33-8DC5-464E-8C6D-BE58F0669C17}"/>
          </ac:spMkLst>
        </pc:spChg>
        <pc:picChg chg="add del mod">
          <ac:chgData name="Sue Bowen" userId="b2d9dec5-d2ef-4fb1-a26a-5555745033e9" providerId="ADAL" clId="{4D9C012F-BC14-4051-A4F9-73F42DE2B2C7}" dt="2023-03-06T14:44:20.861" v="345" actId="1076"/>
          <ac:picMkLst>
            <pc:docMk/>
            <pc:sldMk cId="1810053216" sldId="278"/>
            <ac:picMk id="5" creationId="{B279FE81-7448-D628-18DF-B6FB9E32D923}"/>
          </ac:picMkLst>
        </pc:picChg>
      </pc:sldChg>
      <pc:sldChg chg="addSp delSp modSp new mod">
        <pc:chgData name="Sue Bowen" userId="b2d9dec5-d2ef-4fb1-a26a-5555745033e9" providerId="ADAL" clId="{4D9C012F-BC14-4051-A4F9-73F42DE2B2C7}" dt="2023-03-06T14:26:03.589" v="141" actId="14100"/>
        <pc:sldMkLst>
          <pc:docMk/>
          <pc:sldMk cId="3544710265" sldId="279"/>
        </pc:sldMkLst>
        <pc:spChg chg="del">
          <ac:chgData name="Sue Bowen" userId="b2d9dec5-d2ef-4fb1-a26a-5555745033e9" providerId="ADAL" clId="{4D9C012F-BC14-4051-A4F9-73F42DE2B2C7}" dt="2023-03-06T14:25:55.452" v="139" actId="21"/>
          <ac:spMkLst>
            <pc:docMk/>
            <pc:sldMk cId="3544710265" sldId="279"/>
            <ac:spMk id="2" creationId="{EA7B532B-F5BA-DAF5-81D5-07C2C5A49452}"/>
          </ac:spMkLst>
        </pc:spChg>
        <pc:spChg chg="del">
          <ac:chgData name="Sue Bowen" userId="b2d9dec5-d2ef-4fb1-a26a-5555745033e9" providerId="ADAL" clId="{4D9C012F-BC14-4051-A4F9-73F42DE2B2C7}" dt="2023-03-06T14:25:48.667" v="138"/>
          <ac:spMkLst>
            <pc:docMk/>
            <pc:sldMk cId="3544710265" sldId="279"/>
            <ac:spMk id="3" creationId="{4156F41B-365E-A07D-211B-9C6651AE0C02}"/>
          </ac:spMkLst>
        </pc:spChg>
        <pc:picChg chg="add mod">
          <ac:chgData name="Sue Bowen" userId="b2d9dec5-d2ef-4fb1-a26a-5555745033e9" providerId="ADAL" clId="{4D9C012F-BC14-4051-A4F9-73F42DE2B2C7}" dt="2023-03-06T14:26:03.589" v="141" actId="14100"/>
          <ac:picMkLst>
            <pc:docMk/>
            <pc:sldMk cId="3544710265" sldId="279"/>
            <ac:picMk id="4" creationId="{92F4DAD6-2691-A010-7394-3A4AEBE2ABB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5D093-F7A0-400D-BFFE-C36C3D365DA2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60035-5157-4BE8-B425-0CF36D1844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603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Slide 5: </a:t>
            </a:r>
            <a:r>
              <a:rPr lang="en-GB" b="0" dirty="0"/>
              <a:t>Solomon replied that he wanted to know how to be a good king and lead his people well. </a:t>
            </a:r>
            <a:r>
              <a:rPr lang="en-GB" b="1" dirty="0"/>
              <a:t>‘I’d like wisdom please, not gold!’ </a:t>
            </a:r>
            <a:r>
              <a:rPr lang="en-GB" b="0" dirty="0"/>
              <a:t>he said.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A51ED-6BC5-4CFB-89D2-E1A1420AF81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227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hSnzYnOe6kI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flickr.com/photos/nasamarshall/6419128151" TargetMode="Externa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pitemnein-epitomic.blogspot.com/2012/04/prayers-primary-role-in-worship.html" TargetMode="External"/><Relationship Id="rId2" Type="http://schemas.openxmlformats.org/officeDocument/2006/relationships/image" Target="../media/image14.b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4thglryofgod/8784955343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2A2C8E-3D95-6F4A-AE94-EA60224938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1333"/>
            <a:ext cx="9144000" cy="785405"/>
          </a:xfrm>
        </p:spPr>
        <p:txBody>
          <a:bodyPr>
            <a:normAutofit fontScale="25000" lnSpcReduction="20000"/>
          </a:bodyPr>
          <a:lstStyle/>
          <a:p>
            <a:r>
              <a:rPr lang="en-US" sz="19200" b="1" dirty="0"/>
              <a:t>Welcome to worship</a:t>
            </a:r>
          </a:p>
          <a:p>
            <a:endParaRPr lang="en-US" sz="19200" b="1" dirty="0"/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endParaRPr lang="en-GB" sz="18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3"/>
            </a:endParaRPr>
          </a:p>
          <a:p>
            <a:r>
              <a:rPr lang="en-GB" sz="96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https://youtu.be/hSnzYnOe6kI</a:t>
            </a:r>
            <a:endParaRPr lang="en-GB" sz="9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9200" b="1" dirty="0"/>
          </a:p>
          <a:p>
            <a:endParaRPr lang="en-US" sz="19200" b="1" dirty="0"/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en-GB" sz="18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en-GB" sz="7200" dirty="0">
              <a:solidFill>
                <a:srgbClr val="333333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en-GB" sz="72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en-GB" sz="72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en-GB" sz="7200" dirty="0">
              <a:solidFill>
                <a:srgbClr val="333333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en-GB" sz="7200" dirty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en-GB" sz="7200" dirty="0">
              <a:solidFill>
                <a:srgbClr val="333333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en-GB" sz="72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7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6000" dirty="0"/>
          </a:p>
          <a:p>
            <a:endParaRPr lang="en-US" sz="6000" dirty="0"/>
          </a:p>
          <a:p>
            <a:endParaRPr lang="en-US" sz="6000" dirty="0"/>
          </a:p>
          <a:p>
            <a:endParaRPr lang="en-US" sz="6000" dirty="0"/>
          </a:p>
        </p:txBody>
      </p:sp>
      <p:pic>
        <p:nvPicPr>
          <p:cNvPr id="5" name="Picture 4" descr="A view of the earth from space&#10;&#10;Description automatically generated with medium confidence">
            <a:extLst>
              <a:ext uri="{FF2B5EF4-FFF2-40B4-BE49-F238E27FC236}">
                <a16:creationId xmlns:a16="http://schemas.microsoft.com/office/drawing/2014/main" id="{42F60D60-7422-7B86-2EE2-51A66ADF97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692940" y="999948"/>
            <a:ext cx="6806119" cy="451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77A5C-9EA0-6021-4958-2C94785181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030" y="311940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God of all wisdom</a:t>
            </a:r>
          </a:p>
          <a:p>
            <a:pPr marL="0" indent="0">
              <a:buNone/>
            </a:pPr>
            <a:r>
              <a:rPr lang="en-GB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our school community..... </a:t>
            </a:r>
            <a:r>
              <a:rPr lang="en-GB" b="1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HELP US TO BE WISE</a:t>
            </a:r>
            <a:endParaRPr lang="en-GB" b="1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words that we say..... </a:t>
            </a:r>
            <a:r>
              <a:rPr lang="en-GB" b="1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HELP US TO BE WISE</a:t>
            </a:r>
            <a:endParaRPr lang="en-GB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way that we treat others..... </a:t>
            </a:r>
            <a:r>
              <a:rPr lang="en-GB" b="1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HELP US TO BE WISE</a:t>
            </a:r>
            <a:endParaRPr lang="en-GB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every choice that we make...... </a:t>
            </a:r>
            <a:r>
              <a:rPr lang="en-GB" b="1" dirty="0">
                <a:effectLst/>
                <a:latin typeface="Avenir Next LT Pro" panose="020B05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HELP US TO BE WISE</a:t>
            </a:r>
            <a:endParaRPr lang="en-GB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b="1" dirty="0">
                <a:effectLst/>
                <a:latin typeface="Avenir Next LT Pro" panose="020B05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Amen</a:t>
            </a:r>
            <a:endParaRPr lang="en-GB" sz="4000" dirty="0"/>
          </a:p>
        </p:txBody>
      </p:sp>
      <p:pic>
        <p:nvPicPr>
          <p:cNvPr id="5" name="Picture 4" descr="A picture containing sky&#10;&#10;Description automatically generated">
            <a:extLst>
              <a:ext uri="{FF2B5EF4-FFF2-40B4-BE49-F238E27FC236}">
                <a16:creationId xmlns:a16="http://schemas.microsoft.com/office/drawing/2014/main" id="{B279FE81-7448-D628-18DF-B6FB9E32D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680954" y="-329525"/>
            <a:ext cx="5011366" cy="3758525"/>
          </a:xfrm>
          <a:prstGeom prst="rect">
            <a:avLst/>
          </a:prstGeom>
          <a:effectLst>
            <a:softEdge rad="546100"/>
          </a:effectLst>
        </p:spPr>
      </p:pic>
    </p:spTree>
    <p:extLst>
      <p:ext uri="{BB962C8B-B14F-4D97-AF65-F5344CB8AC3E}">
        <p14:creationId xmlns:p14="http://schemas.microsoft.com/office/powerpoint/2010/main" val="1810053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http://www.next-action-life-coaching.com/image-files/magicwand.jpg">
            <a:extLst>
              <a:ext uri="{FF2B5EF4-FFF2-40B4-BE49-F238E27FC236}">
                <a16:creationId xmlns:a16="http://schemas.microsoft.com/office/drawing/2014/main" id="{E0B7E93A-63C2-49F0-B1F4-10856F6F5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43"/>
          <a:stretch>
            <a:fillRect/>
          </a:stretch>
        </p:blipFill>
        <p:spPr bwMode="auto">
          <a:xfrm>
            <a:off x="2829909" y="1198179"/>
            <a:ext cx="6773288" cy="508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B84EE3-473E-4F47-833A-980241BEC8B2}"/>
              </a:ext>
            </a:extLst>
          </p:cNvPr>
          <p:cNvSpPr/>
          <p:nvPr/>
        </p:nvSpPr>
        <p:spPr>
          <a:xfrm>
            <a:off x="2135560" y="476674"/>
            <a:ext cx="8387923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charset="0"/>
                <a:cs typeface="Arial" charset="0"/>
              </a:rPr>
              <a:t>What would you wish for?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A3363022-C969-41E9-8EB2-E4C94908C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1695" cy="68520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1AD6B3-BE88-4CEB-BA17-790657CC47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41F74E-95CD-4AAF-931D-F8507E262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0662" y="4267832"/>
            <a:ext cx="4805996" cy="1297115"/>
          </a:xfrm>
        </p:spPr>
        <p:txBody>
          <a:bodyPr vert="horz" lIns="91440" tIns="45720" rIns="91440" bIns="45720" rtlCol="0" anchor="t">
            <a:normAutofit/>
          </a:bodyPr>
          <a:lstStyle/>
          <a:p>
            <a:br>
              <a:rPr lang="en-US" sz="28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br>
              <a:rPr lang="en-US" sz="28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sz="2800" kern="12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9B8E77-106F-3715-318F-3C6C4F22F6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3" t="8119" r="13136" b="17017"/>
          <a:stretch/>
        </p:blipFill>
        <p:spPr bwMode="auto">
          <a:xfrm>
            <a:off x="340470" y="1838161"/>
            <a:ext cx="4141760" cy="4096077"/>
          </a:xfrm>
          <a:custGeom>
            <a:avLst/>
            <a:gdLst/>
            <a:ahLst/>
            <a:cxnLst/>
            <a:rect l="l" t="t" r="r" b="b"/>
            <a:pathLst>
              <a:path w="4141760" h="4377846">
                <a:moveTo>
                  <a:pt x="0" y="0"/>
                </a:moveTo>
                <a:lnTo>
                  <a:pt x="4141760" y="0"/>
                </a:lnTo>
                <a:lnTo>
                  <a:pt x="4141760" y="4377846"/>
                </a:lnTo>
                <a:lnTo>
                  <a:pt x="0" y="4377846"/>
                </a:lnTo>
                <a:close/>
              </a:path>
            </a:pathLst>
          </a:cu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9D1390B-7E13-4B4F-9CB2-39106341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53" y="-5977"/>
            <a:ext cx="6238675" cy="6863979"/>
            <a:chOff x="305" y="-5977"/>
            <a:chExt cx="6238675" cy="6863979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E720206-AA49-4786-A932-A2650DE09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34854"/>
              <a:ext cx="6028697" cy="6817170"/>
            </a:xfrm>
            <a:custGeom>
              <a:avLst/>
              <a:gdLst>
                <a:gd name="connsiteX0" fmla="*/ 6028697 w 6028697"/>
                <a:gd name="connsiteY0" fmla="*/ 6155323 h 6817170"/>
                <a:gd name="connsiteX1" fmla="*/ 6028697 w 6028697"/>
                <a:gd name="connsiteY1" fmla="*/ 6817170 h 6817170"/>
                <a:gd name="connsiteX2" fmla="*/ 5157862 w 6028697"/>
                <a:gd name="connsiteY2" fmla="*/ 6817170 h 6817170"/>
                <a:gd name="connsiteX3" fmla="*/ 5347156 w 6028697"/>
                <a:gd name="connsiteY3" fmla="*/ 6687553 h 6817170"/>
                <a:gd name="connsiteX4" fmla="*/ 5487470 w 6028697"/>
                <a:gd name="connsiteY4" fmla="*/ 6581714 h 6817170"/>
                <a:gd name="connsiteX5" fmla="*/ 5627642 w 6028697"/>
                <a:gd name="connsiteY5" fmla="*/ 6472328 h 6817170"/>
                <a:gd name="connsiteX6" fmla="*/ 5911392 w 6028697"/>
                <a:gd name="connsiteY6" fmla="*/ 6245328 h 6817170"/>
                <a:gd name="connsiteX7" fmla="*/ 4481066 w 6028697"/>
                <a:gd name="connsiteY7" fmla="*/ 478 h 6817170"/>
                <a:gd name="connsiteX8" fmla="*/ 4672258 w 6028697"/>
                <a:gd name="connsiteY8" fmla="*/ 7519 h 6817170"/>
                <a:gd name="connsiteX9" fmla="*/ 5429869 w 6028697"/>
                <a:gd name="connsiteY9" fmla="*/ 125134 h 6817170"/>
                <a:gd name="connsiteX10" fmla="*/ 5976319 w 6028697"/>
                <a:gd name="connsiteY10" fmla="*/ 314893 h 6817170"/>
                <a:gd name="connsiteX11" fmla="*/ 6028697 w 6028697"/>
                <a:gd name="connsiteY11" fmla="*/ 339901 h 6817170"/>
                <a:gd name="connsiteX12" fmla="*/ 6028697 w 6028697"/>
                <a:gd name="connsiteY12" fmla="*/ 732458 h 6817170"/>
                <a:gd name="connsiteX13" fmla="*/ 5990985 w 6028697"/>
                <a:gd name="connsiteY13" fmla="*/ 712211 h 6817170"/>
                <a:gd name="connsiteX14" fmla="*/ 5341339 w 6028697"/>
                <a:gd name="connsiteY14" fmla="*/ 475281 h 6817170"/>
                <a:gd name="connsiteX15" fmla="*/ 4651969 w 6028697"/>
                <a:gd name="connsiteY15" fmla="*/ 377104 h 6817170"/>
                <a:gd name="connsiteX16" fmla="*/ 3953093 w 6028697"/>
                <a:gd name="connsiteY16" fmla="*/ 402498 h 6817170"/>
                <a:gd name="connsiteX17" fmla="*/ 3267413 w 6028697"/>
                <a:gd name="connsiteY17" fmla="*/ 546643 h 6817170"/>
                <a:gd name="connsiteX18" fmla="*/ 1439498 w 6028697"/>
                <a:gd name="connsiteY18" fmla="*/ 1568141 h 6817170"/>
                <a:gd name="connsiteX19" fmla="*/ 960671 w 6028697"/>
                <a:gd name="connsiteY19" fmla="*/ 2082013 h 6817170"/>
                <a:gd name="connsiteX20" fmla="*/ 581866 w 6028697"/>
                <a:gd name="connsiteY20" fmla="*/ 2672638 h 6817170"/>
                <a:gd name="connsiteX21" fmla="*/ 324789 w 6028697"/>
                <a:gd name="connsiteY21" fmla="*/ 3325262 h 6817170"/>
                <a:gd name="connsiteX22" fmla="*/ 231151 w 6028697"/>
                <a:gd name="connsiteY22" fmla="*/ 4022292 h 6817170"/>
                <a:gd name="connsiteX23" fmla="*/ 270592 w 6028697"/>
                <a:gd name="connsiteY23" fmla="*/ 4362792 h 6817170"/>
                <a:gd name="connsiteX24" fmla="*/ 387213 w 6028697"/>
                <a:gd name="connsiteY24" fmla="*/ 4681585 h 6817170"/>
                <a:gd name="connsiteX25" fmla="*/ 468507 w 6028697"/>
                <a:gd name="connsiteY25" fmla="*/ 4831546 h 6817170"/>
                <a:gd name="connsiteX26" fmla="*/ 561862 w 6028697"/>
                <a:gd name="connsiteY26" fmla="*/ 4976826 h 6817170"/>
                <a:gd name="connsiteX27" fmla="*/ 777511 w 6028697"/>
                <a:gd name="connsiteY27" fmla="*/ 5257597 h 6817170"/>
                <a:gd name="connsiteX28" fmla="*/ 1010895 w 6028697"/>
                <a:gd name="connsiteY28" fmla="*/ 5540494 h 6817170"/>
                <a:gd name="connsiteX29" fmla="*/ 1126948 w 6028697"/>
                <a:gd name="connsiteY29" fmla="*/ 5688186 h 6817170"/>
                <a:gd name="connsiteX30" fmla="*/ 1182706 w 6028697"/>
                <a:gd name="connsiteY30" fmla="*/ 5760543 h 6817170"/>
                <a:gd name="connsiteX31" fmla="*/ 1237327 w 6028697"/>
                <a:gd name="connsiteY31" fmla="*/ 5830060 h 6817170"/>
                <a:gd name="connsiteX32" fmla="*/ 1706649 w 6028697"/>
                <a:gd name="connsiteY32" fmla="*/ 6342797 h 6817170"/>
                <a:gd name="connsiteX33" fmla="*/ 1956207 w 6028697"/>
                <a:gd name="connsiteY33" fmla="*/ 6573484 h 6817170"/>
                <a:gd name="connsiteX34" fmla="*/ 2217681 w 6028697"/>
                <a:gd name="connsiteY34" fmla="*/ 6786297 h 6817170"/>
                <a:gd name="connsiteX35" fmla="*/ 2260820 w 6028697"/>
                <a:gd name="connsiteY35" fmla="*/ 6817170 h 6817170"/>
                <a:gd name="connsiteX36" fmla="*/ 1429497 w 6028697"/>
                <a:gd name="connsiteY36" fmla="*/ 6817170 h 6817170"/>
                <a:gd name="connsiteX37" fmla="*/ 1327275 w 6028697"/>
                <a:gd name="connsiteY37" fmla="*/ 6713800 h 6817170"/>
                <a:gd name="connsiteX38" fmla="*/ 1080556 w 6028697"/>
                <a:gd name="connsiteY38" fmla="*/ 6414443 h 6817170"/>
                <a:gd name="connsiteX39" fmla="*/ 865189 w 6028697"/>
                <a:gd name="connsiteY39" fmla="*/ 6097496 h 6817170"/>
                <a:gd name="connsiteX40" fmla="*/ 814823 w 6028697"/>
                <a:gd name="connsiteY40" fmla="*/ 6016911 h 6817170"/>
                <a:gd name="connsiteX41" fmla="*/ 766729 w 6028697"/>
                <a:gd name="connsiteY41" fmla="*/ 5938453 h 6817170"/>
                <a:gd name="connsiteX42" fmla="*/ 671672 w 6028697"/>
                <a:gd name="connsiteY42" fmla="*/ 5786648 h 6817170"/>
                <a:gd name="connsiteX43" fmla="*/ 474608 w 6028697"/>
                <a:gd name="connsiteY43" fmla="*/ 5474664 h 6817170"/>
                <a:gd name="connsiteX44" fmla="*/ 282652 w 6028697"/>
                <a:gd name="connsiteY44" fmla="*/ 5146508 h 6817170"/>
                <a:gd name="connsiteX45" fmla="*/ 196108 w 6028697"/>
                <a:gd name="connsiteY45" fmla="*/ 4972712 h 6817170"/>
                <a:gd name="connsiteX46" fmla="*/ 122474 w 6028697"/>
                <a:gd name="connsiteY46" fmla="*/ 4791821 h 6817170"/>
                <a:gd name="connsiteX47" fmla="*/ 65724 w 6028697"/>
                <a:gd name="connsiteY47" fmla="*/ 4603129 h 6817170"/>
                <a:gd name="connsiteX48" fmla="*/ 44727 w 6028697"/>
                <a:gd name="connsiteY48" fmla="*/ 4506937 h 6817170"/>
                <a:gd name="connsiteX49" fmla="*/ 35505 w 6028697"/>
                <a:gd name="connsiteY49" fmla="*/ 4458699 h 6817170"/>
                <a:gd name="connsiteX50" fmla="*/ 27845 w 6028697"/>
                <a:gd name="connsiteY50" fmla="*/ 4410320 h 6817170"/>
                <a:gd name="connsiteX51" fmla="*/ 37 w 6028697"/>
                <a:gd name="connsiteY51" fmla="*/ 4022292 h 6817170"/>
                <a:gd name="connsiteX52" fmla="*/ 78777 w 6028697"/>
                <a:gd name="connsiteY52" fmla="*/ 3267236 h 6817170"/>
                <a:gd name="connsiteX53" fmla="*/ 315424 w 6028697"/>
                <a:gd name="connsiteY53" fmla="*/ 2543673 h 6817170"/>
                <a:gd name="connsiteX54" fmla="*/ 1202710 w 6028697"/>
                <a:gd name="connsiteY54" fmla="*/ 1314895 h 6817170"/>
                <a:gd name="connsiteX55" fmla="*/ 1791065 w 6028697"/>
                <a:gd name="connsiteY55" fmla="*/ 833514 h 6817170"/>
                <a:gd name="connsiteX56" fmla="*/ 3908404 w 6028697"/>
                <a:gd name="connsiteY56" fmla="*/ 29794 h 6817170"/>
                <a:gd name="connsiteX57" fmla="*/ 4481066 w 6028697"/>
                <a:gd name="connsiteY57" fmla="*/ 478 h 68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28697" h="6817170">
                  <a:moveTo>
                    <a:pt x="6028697" y="6155323"/>
                  </a:moveTo>
                  <a:lnTo>
                    <a:pt x="6028697" y="6817170"/>
                  </a:lnTo>
                  <a:lnTo>
                    <a:pt x="5157862" y="6817170"/>
                  </a:lnTo>
                  <a:lnTo>
                    <a:pt x="5347156" y="6687553"/>
                  </a:lnTo>
                  <a:cubicBezTo>
                    <a:pt x="5394117" y="6653219"/>
                    <a:pt x="5440793" y="6617608"/>
                    <a:pt x="5487470" y="6581714"/>
                  </a:cubicBezTo>
                  <a:cubicBezTo>
                    <a:pt x="5534147" y="6545820"/>
                    <a:pt x="5580966" y="6509358"/>
                    <a:pt x="5627642" y="6472328"/>
                  </a:cubicBezTo>
                  <a:lnTo>
                    <a:pt x="5911392" y="6245328"/>
                  </a:lnTo>
                  <a:close/>
                  <a:moveTo>
                    <a:pt x="4481066" y="478"/>
                  </a:moveTo>
                  <a:cubicBezTo>
                    <a:pt x="4544817" y="1422"/>
                    <a:pt x="4608563" y="3769"/>
                    <a:pt x="4672258" y="7519"/>
                  </a:cubicBezTo>
                  <a:cubicBezTo>
                    <a:pt x="4927973" y="22364"/>
                    <a:pt x="5181687" y="61751"/>
                    <a:pt x="5429869" y="125134"/>
                  </a:cubicBezTo>
                  <a:cubicBezTo>
                    <a:pt x="5617090" y="173104"/>
                    <a:pt x="5799867" y="236595"/>
                    <a:pt x="5976319" y="314893"/>
                  </a:cubicBezTo>
                  <a:lnTo>
                    <a:pt x="6028697" y="339901"/>
                  </a:lnTo>
                  <a:lnTo>
                    <a:pt x="6028697" y="732458"/>
                  </a:lnTo>
                  <a:lnTo>
                    <a:pt x="5990985" y="712211"/>
                  </a:lnTo>
                  <a:cubicBezTo>
                    <a:pt x="5783917" y="609342"/>
                    <a:pt x="5566013" y="529876"/>
                    <a:pt x="5341339" y="475281"/>
                  </a:cubicBezTo>
                  <a:cubicBezTo>
                    <a:pt x="5115233" y="420503"/>
                    <a:pt x="4884375" y="387624"/>
                    <a:pt x="4651969" y="377104"/>
                  </a:cubicBezTo>
                  <a:cubicBezTo>
                    <a:pt x="4418713" y="365171"/>
                    <a:pt x="4184861" y="373670"/>
                    <a:pt x="3953093" y="402498"/>
                  </a:cubicBezTo>
                  <a:cubicBezTo>
                    <a:pt x="3721001" y="431832"/>
                    <a:pt x="3491675" y="480040"/>
                    <a:pt x="3267413" y="546643"/>
                  </a:cubicBezTo>
                  <a:cubicBezTo>
                    <a:pt x="2591323" y="750761"/>
                    <a:pt x="1967642" y="1099289"/>
                    <a:pt x="1439498" y="1568141"/>
                  </a:cubicBezTo>
                  <a:cubicBezTo>
                    <a:pt x="1265589" y="1725523"/>
                    <a:pt x="1105393" y="1897434"/>
                    <a:pt x="960671" y="2082013"/>
                  </a:cubicBezTo>
                  <a:cubicBezTo>
                    <a:pt x="815775" y="2266294"/>
                    <a:pt x="688923" y="2464081"/>
                    <a:pt x="581866" y="2672638"/>
                  </a:cubicBezTo>
                  <a:cubicBezTo>
                    <a:pt x="473765" y="2880669"/>
                    <a:pt x="387610" y="3099397"/>
                    <a:pt x="324789" y="3325262"/>
                  </a:cubicBezTo>
                  <a:cubicBezTo>
                    <a:pt x="262714" y="3552403"/>
                    <a:pt x="231223" y="3786822"/>
                    <a:pt x="231151" y="4022292"/>
                  </a:cubicBezTo>
                  <a:cubicBezTo>
                    <a:pt x="231413" y="4136912"/>
                    <a:pt x="244645" y="4251136"/>
                    <a:pt x="270592" y="4362792"/>
                  </a:cubicBezTo>
                  <a:cubicBezTo>
                    <a:pt x="297885" y="4472943"/>
                    <a:pt x="336983" y="4579833"/>
                    <a:pt x="387213" y="4681585"/>
                  </a:cubicBezTo>
                  <a:cubicBezTo>
                    <a:pt x="412042" y="4732517"/>
                    <a:pt x="439423" y="4782457"/>
                    <a:pt x="468507" y="4831546"/>
                  </a:cubicBezTo>
                  <a:cubicBezTo>
                    <a:pt x="497591" y="4880636"/>
                    <a:pt x="529230" y="4929015"/>
                    <a:pt x="561862" y="4976826"/>
                  </a:cubicBezTo>
                  <a:cubicBezTo>
                    <a:pt x="627975" y="5072166"/>
                    <a:pt x="701466" y="5164668"/>
                    <a:pt x="777511" y="5257597"/>
                  </a:cubicBezTo>
                  <a:cubicBezTo>
                    <a:pt x="853556" y="5350524"/>
                    <a:pt x="933574" y="5443594"/>
                    <a:pt x="1010895" y="5540494"/>
                  </a:cubicBezTo>
                  <a:cubicBezTo>
                    <a:pt x="1049957" y="5588732"/>
                    <a:pt x="1088642" y="5637963"/>
                    <a:pt x="1126948" y="5688186"/>
                  </a:cubicBezTo>
                  <a:lnTo>
                    <a:pt x="1182706" y="5760543"/>
                  </a:lnTo>
                  <a:cubicBezTo>
                    <a:pt x="1201007" y="5783669"/>
                    <a:pt x="1218458" y="5807503"/>
                    <a:pt x="1237327" y="5830060"/>
                  </a:cubicBezTo>
                  <a:cubicBezTo>
                    <a:pt x="1383714" y="6009916"/>
                    <a:pt x="1540413" y="6181116"/>
                    <a:pt x="1706649" y="6342797"/>
                  </a:cubicBezTo>
                  <a:cubicBezTo>
                    <a:pt x="1788084" y="6422531"/>
                    <a:pt x="1871265" y="6499427"/>
                    <a:pt x="1956207" y="6573484"/>
                  </a:cubicBezTo>
                  <a:cubicBezTo>
                    <a:pt x="2041332" y="6647402"/>
                    <a:pt x="2127733" y="6718907"/>
                    <a:pt x="2217681" y="6786297"/>
                  </a:cubicBezTo>
                  <a:lnTo>
                    <a:pt x="2260820" y="6817170"/>
                  </a:lnTo>
                  <a:lnTo>
                    <a:pt x="1429497" y="6817170"/>
                  </a:lnTo>
                  <a:lnTo>
                    <a:pt x="1327275" y="6713800"/>
                  </a:lnTo>
                  <a:cubicBezTo>
                    <a:pt x="1239186" y="6618984"/>
                    <a:pt x="1156797" y="6519019"/>
                    <a:pt x="1080556" y="6414443"/>
                  </a:cubicBezTo>
                  <a:cubicBezTo>
                    <a:pt x="1004653" y="6310734"/>
                    <a:pt x="932439" y="6205177"/>
                    <a:pt x="865189" y="6097496"/>
                  </a:cubicBezTo>
                  <a:cubicBezTo>
                    <a:pt x="847881" y="6070823"/>
                    <a:pt x="831565" y="6043725"/>
                    <a:pt x="814823" y="6016911"/>
                  </a:cubicBezTo>
                  <a:lnTo>
                    <a:pt x="766729" y="5938453"/>
                  </a:lnTo>
                  <a:cubicBezTo>
                    <a:pt x="735941" y="5887947"/>
                    <a:pt x="703878" y="5837581"/>
                    <a:pt x="671672" y="5786648"/>
                  </a:cubicBezTo>
                  <a:lnTo>
                    <a:pt x="474608" y="5474664"/>
                  </a:lnTo>
                  <a:cubicBezTo>
                    <a:pt x="408778" y="5368968"/>
                    <a:pt x="343516" y="5260008"/>
                    <a:pt x="282652" y="5146508"/>
                  </a:cubicBezTo>
                  <a:cubicBezTo>
                    <a:pt x="252290" y="5089759"/>
                    <a:pt x="223065" y="5032015"/>
                    <a:pt x="196108" y="4972712"/>
                  </a:cubicBezTo>
                  <a:cubicBezTo>
                    <a:pt x="169152" y="4913408"/>
                    <a:pt x="144607" y="4853111"/>
                    <a:pt x="122474" y="4791821"/>
                  </a:cubicBezTo>
                  <a:cubicBezTo>
                    <a:pt x="100342" y="4730532"/>
                    <a:pt x="81757" y="4666830"/>
                    <a:pt x="65724" y="4603129"/>
                  </a:cubicBezTo>
                  <a:cubicBezTo>
                    <a:pt x="58205" y="4571064"/>
                    <a:pt x="50828" y="4539143"/>
                    <a:pt x="44727" y="4506937"/>
                  </a:cubicBezTo>
                  <a:lnTo>
                    <a:pt x="35505" y="4458699"/>
                  </a:lnTo>
                  <a:lnTo>
                    <a:pt x="27845" y="4410320"/>
                  </a:lnTo>
                  <a:cubicBezTo>
                    <a:pt x="8635" y="4281881"/>
                    <a:pt x="-661" y="4152150"/>
                    <a:pt x="37" y="4022292"/>
                  </a:cubicBezTo>
                  <a:cubicBezTo>
                    <a:pt x="712" y="3768592"/>
                    <a:pt x="27094" y="3515615"/>
                    <a:pt x="78777" y="3267236"/>
                  </a:cubicBezTo>
                  <a:cubicBezTo>
                    <a:pt x="130048" y="3017876"/>
                    <a:pt x="209439" y="2775142"/>
                    <a:pt x="315424" y="2543673"/>
                  </a:cubicBezTo>
                  <a:cubicBezTo>
                    <a:pt x="528236" y="2081161"/>
                    <a:pt x="838234" y="1667312"/>
                    <a:pt x="1202710" y="1314895"/>
                  </a:cubicBezTo>
                  <a:cubicBezTo>
                    <a:pt x="1385514" y="1138814"/>
                    <a:pt x="1582282" y="977831"/>
                    <a:pt x="1791065" y="833514"/>
                  </a:cubicBezTo>
                  <a:cubicBezTo>
                    <a:pt x="2420037" y="395614"/>
                    <a:pt x="3147288" y="119557"/>
                    <a:pt x="3908404" y="29794"/>
                  </a:cubicBezTo>
                  <a:cubicBezTo>
                    <a:pt x="4098509" y="7429"/>
                    <a:pt x="4289811" y="-2355"/>
                    <a:pt x="4481066" y="47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72F6EE6-EDE9-45A5-8F6D-02B9B7CB2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1"/>
              <a:ext cx="6165116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093DC50-3BD7-46B1-A300-CD207E152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-5977"/>
              <a:ext cx="6238675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AE80F42-5536-CBA4-6189-8C7E36493203}"/>
              </a:ext>
            </a:extLst>
          </p:cNvPr>
          <p:cNvSpPr txBox="1"/>
          <p:nvPr/>
        </p:nvSpPr>
        <p:spPr>
          <a:xfrm>
            <a:off x="6598274" y="2684359"/>
            <a:ext cx="48831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Ubuntu is best explained as believing that we are all connected. No matter where we are from, what we like to do, or who we are, a person is a person through their connection with other people.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7463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2F4DAD6-2691-A010-7394-3A4AEBE2AB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6" b="6728"/>
          <a:stretch/>
        </p:blipFill>
        <p:spPr bwMode="auto">
          <a:xfrm>
            <a:off x="1027657" y="567559"/>
            <a:ext cx="8936921" cy="560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710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2316DF1-B3D1-4BF0-BD8B-59FD806F4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719" y="486223"/>
            <a:ext cx="7847406" cy="588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ultiplication Sign 2">
            <a:extLst>
              <a:ext uri="{FF2B5EF4-FFF2-40B4-BE49-F238E27FC236}">
                <a16:creationId xmlns:a16="http://schemas.microsoft.com/office/drawing/2014/main" id="{C0EBD9F9-1ADF-4290-BFDF-971C3AB4DFFA}"/>
              </a:ext>
            </a:extLst>
          </p:cNvPr>
          <p:cNvSpPr/>
          <p:nvPr/>
        </p:nvSpPr>
        <p:spPr>
          <a:xfrm>
            <a:off x="3749945" y="3429000"/>
            <a:ext cx="4456007" cy="2221357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46628B26-2E8A-4467-A9DE-7812CA3AA4BD}"/>
              </a:ext>
            </a:extLst>
          </p:cNvPr>
          <p:cNvSpPr/>
          <p:nvPr/>
        </p:nvSpPr>
        <p:spPr>
          <a:xfrm>
            <a:off x="3935760" y="589274"/>
            <a:ext cx="4646950" cy="2912588"/>
          </a:xfrm>
          <a:prstGeom prst="wedgeEllipseCallout">
            <a:avLst>
              <a:gd name="adj1" fmla="val -51413"/>
              <a:gd name="adj2" fmla="val 65221"/>
            </a:avLst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I’d like wisdom please, not gold!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F00907-3DA1-4559-923F-CFB6D3C7610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9576" y="4901268"/>
            <a:ext cx="1736681" cy="669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FD5A6A-0EF4-485B-8181-41C8A7950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005" y="386255"/>
            <a:ext cx="8113987" cy="608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5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D771AB7-519D-4F29-99FC-2B720D1A74B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724" y="452081"/>
            <a:ext cx="7727768" cy="579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2062DB-31C1-05D0-5A19-01C0A0FA1E8E}"/>
              </a:ext>
            </a:extLst>
          </p:cNvPr>
          <p:cNvSpPr txBox="1"/>
          <p:nvPr/>
        </p:nvSpPr>
        <p:spPr>
          <a:xfrm>
            <a:off x="1656073" y="2167787"/>
            <a:ext cx="756941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anose="020B0502020202020204" pitchFamily="34" charset="0"/>
                <a:cs typeface="Arial" charset="0"/>
              </a:rPr>
              <a:t>Wisdom is worth more than gold and understanding is worth more than silver.’                      </a:t>
            </a:r>
            <a:r>
              <a:rPr lang="en-US" sz="1000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anose="020B0502020202020204" pitchFamily="34" charset="0"/>
                <a:cs typeface="Arial" charset="0"/>
              </a:rPr>
              <a:t>(Prov 16: 16)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0513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048D9-9AAC-66A6-E0BA-0C53675F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r>
              <a:rPr lang="en-GB" sz="3600" dirty="0"/>
              <a:t>Words from </a:t>
            </a:r>
            <a:r>
              <a:rPr lang="en-GB" sz="3600" dirty="0" err="1"/>
              <a:t>Soloman</a:t>
            </a:r>
            <a:endParaRPr lang="en-GB" sz="3600" dirty="0"/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1285E86-B2D2-4AF9-B2E9-0FB60A4556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30900" b="23160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6DE78-5102-B8FD-AEE4-F9D4D6579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9310" y="4054407"/>
            <a:ext cx="7485413" cy="2452687"/>
          </a:xfrm>
        </p:spPr>
        <p:txBody>
          <a:bodyPr anchor="ctr">
            <a:normAutofit/>
          </a:bodyPr>
          <a:lstStyle/>
          <a:p>
            <a:r>
              <a:rPr lang="en-GB" sz="1800" b="1" dirty="0">
                <a:effectLst/>
                <a:latin typeface="Century Gothic" panose="020B0502020202020204" pitchFamily="34" charset="0"/>
                <a:ea typeface="MS Mincho" panose="02020609040205080304" pitchFamily="49" charset="-128"/>
                <a:cs typeface="Tahoma" panose="020B0604030504040204" pitchFamily="34" charset="0"/>
              </a:rPr>
              <a:t>Choose your words carefully – thoughtless words can destroy lives!</a:t>
            </a:r>
            <a:endParaRPr lang="en-GB" sz="18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GB" sz="1800" dirty="0"/>
          </a:p>
          <a:p>
            <a:r>
              <a:rPr lang="en-GB" sz="1800" b="1" dirty="0">
                <a:effectLst/>
                <a:latin typeface="Century Gothic" panose="020B0502020202020204" pitchFamily="34" charset="0"/>
                <a:ea typeface="MS Mincho" panose="02020609040205080304" pitchFamily="49" charset="-128"/>
                <a:cs typeface="Tahoma" panose="020B0604030504040204" pitchFamily="34" charset="0"/>
              </a:rPr>
              <a:t>Do good to others whenever you can and you will be wise.</a:t>
            </a:r>
            <a:endParaRPr lang="en-GB" sz="18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GB" sz="1800" dirty="0"/>
          </a:p>
          <a:p>
            <a:r>
              <a:rPr lang="en-GB" sz="1800" b="1" dirty="0">
                <a:effectLst/>
                <a:latin typeface="Century Gothic" panose="020B0502020202020204" pitchFamily="34" charset="0"/>
                <a:ea typeface="MS Mincho" panose="02020609040205080304" pitchFamily="49" charset="-128"/>
                <a:cs typeface="Tahoma" panose="020B0604030504040204" pitchFamily="34" charset="0"/>
              </a:rPr>
              <a:t>It is better to be known as a good person than to have many riches.</a:t>
            </a:r>
            <a:endParaRPr lang="en-GB" sz="1800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GB" sz="1800" dirty="0"/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917761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9C4A838-5CCF-48EF-88FF-49377426C3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"/>
          <a:stretch/>
        </p:blipFill>
        <p:spPr>
          <a:xfrm>
            <a:off x="1340070" y="992787"/>
            <a:ext cx="8195288" cy="5184176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11637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P PowerPoint template" id="{779CA82B-C041-3247-A36F-CB801CBF42AC}" vid="{3F7F9E61-6BBA-6E47-BC41-731A9E35158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Hope collective worship</Template>
  <TotalTime>0</TotalTime>
  <Words>220</Words>
  <Application>Microsoft Office PowerPoint</Application>
  <PresentationFormat>Widescreen</PresentationFormat>
  <Paragraphs>56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Avenir Next LT Pro</vt:lpstr>
      <vt:lpstr>Calibri</vt:lpstr>
      <vt:lpstr>Calibri Light</vt:lpstr>
      <vt:lpstr>Cambria</vt:lpstr>
      <vt:lpstr>Century Gothic</vt:lpstr>
      <vt:lpstr>Helvetica</vt:lpstr>
      <vt:lpstr>Office Theme</vt:lpstr>
      <vt:lpstr>PowerPoint Presentation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Words from Soloman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Bowen</dc:creator>
  <cp:lastModifiedBy>Sue Bowen</cp:lastModifiedBy>
  <cp:revision>20</cp:revision>
  <dcterms:created xsi:type="dcterms:W3CDTF">2021-06-02T12:05:08Z</dcterms:created>
  <dcterms:modified xsi:type="dcterms:W3CDTF">2023-03-06T14:44:31Z</dcterms:modified>
</cp:coreProperties>
</file>