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2.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67" r:id="rId4"/>
    <p:sldId id="268" r:id="rId5"/>
    <p:sldId id="269" r:id="rId6"/>
    <p:sldId id="270" r:id="rId7"/>
    <p:sldId id="257" r:id="rId8"/>
    <p:sldId id="258" r:id="rId9"/>
    <p:sldId id="260" r:id="rId10"/>
    <p:sldId id="263" r:id="rId11"/>
    <p:sldId id="271" r:id="rId12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tags" Target="tags/tag1.xml" /><Relationship Id="rId14" Type="http://schemas.openxmlformats.org/officeDocument/2006/relationships/presProps" Target="presProps.xml" /><Relationship Id="rId15" Type="http://schemas.openxmlformats.org/officeDocument/2006/relationships/viewProps" Target="viewProps.xml" /><Relationship Id="rId16" Type="http://schemas.openxmlformats.org/officeDocument/2006/relationships/theme" Target="theme/theme1.xml" /><Relationship Id="rId17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7C1D7-2349-429A-B741-211CFA09D4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DFB3C7-D0ED-4B32-8585-FD9305B9D9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91F58-ED5F-4795-A358-2355D7C58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F5473-D40C-41B0-83D5-D1CBA46CA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BA496-3108-4478-AD4F-5AFC8EB0A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882336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C7A83-8C71-4624-88F0-5265C2C43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718778-5C36-475A-9E95-980A04000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869BC-4E02-4D5D-ABB9-F898A1EBE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386B1-DF90-4E43-998B-E702E70AB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B1258A-73F3-4327-A111-F26F2E20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93097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E3A2D2-AA8D-44C2-8FBC-BBBCEF9A9A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B24DAB-5C7D-4958-A32B-5A45FE34AE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08285-5A32-42CB-BE21-9379D75C3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4E23B-905F-4C09-96D3-4C089AC4D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389D13-262C-4C24-92FC-15290101B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347189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5547E-F435-4FDC-BCE6-8F9678493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B34EA-C7A3-4CB9-9E9F-E1780CED2D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4CD22-9A60-4707-ABC9-6ACD908E2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415F7-B197-412E-AA14-BDCDCD28E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9EB2A1-A01B-41A8-9950-91858743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15721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60D59-C4CC-46F9-8110-7195B8085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DC84A1-972B-43B5-9E51-705FB4EC87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CB88AF-91DF-47E8-9271-F47E28DA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ED879-B74D-4E70-9621-84D39E301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3561C-25FD-46B8-A35E-CEA9A32C8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231660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80F8D-9A6E-427B-9855-9E1AB566E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609505-A0FE-421A-A50E-F565F615BA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3B75A3-FA34-4BB3-AF09-AB20E5174D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83AD35-CF42-4321-B44D-4D9EE51A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145057-0B8B-47A7-9958-F5B876F44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340BC1-1AB3-4AE1-8E45-9B2A7F39A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81584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93304-E8BC-4807-88B8-020220E08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BC1C77-D3EF-4717-AEDA-7A2ADF32C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A524F2-FD50-4040-84F2-09A2F25077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C6CA26-71C3-40E3-9448-4A0C8DAE69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13B1F4-F1F6-45C8-BACB-EDF5262E17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CFBA9D-09A3-41CC-A06E-1738C7EE3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7F021-07EC-4107-90CF-8B365BB98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EBF1D2-0274-4894-92B9-07120D54E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418215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CEC10-E2F6-4D45-B7F7-0F4C590B0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2C289B-5F61-436B-A93B-56EC04FD3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B7A394-26F6-41E1-B3E5-7A57A58EB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CD7886-A0F6-47C3-A4CB-D97E8A399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6605978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8FD8CD-06E6-45B4-A06D-9E884589F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2D138B-F530-4089-AD36-AC8A66142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A4B58C-50F2-46CB-8E5A-920B6C05F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4571432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8FC50-71C8-4950-B42A-B5B37EA10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436F2-2830-439E-A703-6DBC980E78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9473B1-3E96-424D-B851-2B0237B2E1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9FF5B9-9933-491C-8927-6462B0872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D074C3-DE3E-492E-AC55-19942FA73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02239-252E-4F53-A928-A304B8469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651838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ED0B3-601B-4557-A97B-89814EBEC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CF1632-DE8A-4905-AA85-CEE1807F04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16A010-6B7F-4890-BB92-8C4CD8E4B4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A95E5F-EE24-4473-8A5B-869166A27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BD9C20-6795-429B-8EDF-34AEDBC3C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1B4F43-7CCD-48A0-A65C-0E7E217CA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17401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05644F-B4BA-477F-90FA-92EB4C51C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E765C-5215-481D-AB8A-75EE826A41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9D4B6-ABA0-47FE-BB82-F0F914CA7F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E49A6-E2D6-4A8B-B354-2CC6A428D548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5AF4F-5A29-4C27-BECF-995FDD478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1F0625-8E5E-40B2-AD74-54F035826A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C099F-396E-4206-B19B-7AAD2A715F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556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gif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gi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gi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gi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hyperlink" Target="https://www.google.co.uk/url?sa=i&amp;url=https%3A%2F%2Fwww.researchgate.net%2Ffigure%2FThe-optical-illusion-The-Young-Girl-Old-Woman_fig1_233626368&amp;psig=AOvVaw2CQRtYq0jeHMIKzhl5GssA&amp;ust=1611752346055000&amp;source=images&amp;cd=vfe&amp;ved=0CAIQjRxqFwoTCIjs6r_Tue4CFQAAAAAdAAAAABAO" TargetMode="Ex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png" /><Relationship Id="rId4" Type="http://schemas.openxmlformats.org/officeDocument/2006/relationships/hyperlink" Target="https://www.youtube.com/watch?v=WLdAXyZ7_iQ" TargetMode="Ex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A close - up of a person&#10;&#10;Description automatically generated with medium confidence">
            <a:extLst>
              <a:ext uri="{FF2B5EF4-FFF2-40B4-BE49-F238E27FC236}">
                <a16:creationId xmlns:a16="http://schemas.microsoft.com/office/drawing/2014/main" id="{C237A289-CB12-4B91-9459-50FF7CB8C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352" y="486801"/>
            <a:ext cx="6985000" cy="4533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8D6631-5DDB-4A03-A37B-236061AE57A0}"/>
              </a:ext>
            </a:extLst>
          </p:cNvPr>
          <p:cNvSpPr txBox="1"/>
          <p:nvPr/>
        </p:nvSpPr>
        <p:spPr>
          <a:xfrm>
            <a:off x="1448972" y="5289452"/>
            <a:ext cx="9706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How many legs has the elephant got?</a:t>
            </a:r>
          </a:p>
        </p:txBody>
      </p:sp>
    </p:spTree>
    <p:extLst>
      <p:ext uri="{BB962C8B-B14F-4D97-AF65-F5344CB8AC3E}">
        <p14:creationId xmlns:p14="http://schemas.microsoft.com/office/powerpoint/2010/main" val="1739316149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3" descr="Text, letter&#10;&#10;Description automatically generated">
            <a:extLst>
              <a:ext uri="{FF2B5EF4-FFF2-40B4-BE49-F238E27FC236}">
                <a16:creationId xmlns:a16="http://schemas.microsoft.com/office/drawing/2014/main" id="{0216BE1A-A306-4CAE-B7F9-538CEB5D65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791817"/>
            <a:ext cx="5417539" cy="541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980058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icture containing handwear&#10;&#10;Description automatically generated">
            <a:extLst>
              <a:ext uri="{FF2B5EF4-FFF2-40B4-BE49-F238E27FC236}">
                <a16:creationId xmlns:a16="http://schemas.microsoft.com/office/drawing/2014/main" id="{4B242B2A-B0EB-49B3-B09D-B9D115290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3" t="9202" r="0" b="2924"/>
          <a:stretch>
            <a:fillRect/>
          </a:stretch>
        </p:blipFill>
        <p:spPr>
          <a:xfrm>
            <a:off x="1" y="1282"/>
            <a:ext cx="12192000" cy="68567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C4BC9E-1280-478C-BDF3-9347186489AD}"/>
              </a:ext>
            </a:extLst>
          </p:cNvPr>
          <p:cNvSpPr txBox="1"/>
          <p:nvPr/>
        </p:nvSpPr>
        <p:spPr>
          <a:xfrm>
            <a:off x="8976666" y="654540"/>
            <a:ext cx="3019716" cy="4834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Dear God,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Thank you that you promise to help us when we find things difficult.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Please help us to see things in a positive way and not give up when we find things hard.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 us to encourage other people, like Lou’s friends did in the story.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Amen.</a:t>
            </a:r>
          </a:p>
        </p:txBody>
      </p:sp>
    </p:spTree>
    <p:extLst>
      <p:ext uri="{BB962C8B-B14F-4D97-AF65-F5344CB8AC3E}">
        <p14:creationId xmlns:p14="http://schemas.microsoft.com/office/powerpoint/2010/main" val="258104739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DA74DE-8E00-4025-9D2F-B0909AFDC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983" y="1082733"/>
            <a:ext cx="8719930" cy="44476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D6CDA1-09AC-41E5-A7D4-7D08BB38C8B3}"/>
              </a:ext>
            </a:extLst>
          </p:cNvPr>
          <p:cNvSpPr txBox="1"/>
          <p:nvPr/>
        </p:nvSpPr>
        <p:spPr>
          <a:xfrm>
            <a:off x="1881809" y="5433391"/>
            <a:ext cx="9660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How many animals can you see?</a:t>
            </a:r>
          </a:p>
        </p:txBody>
      </p:sp>
    </p:spTree>
    <p:extLst>
      <p:ext uri="{BB962C8B-B14F-4D97-AF65-F5344CB8AC3E}">
        <p14:creationId xmlns:p14="http://schemas.microsoft.com/office/powerpoint/2010/main" val="1793717252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151DB4-69A3-4433-9753-BF9D4364F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618" y="467835"/>
            <a:ext cx="7633252" cy="47898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07F5F0-9B59-4ABA-814C-07C6B3C73254}"/>
              </a:ext>
            </a:extLst>
          </p:cNvPr>
          <p:cNvSpPr txBox="1"/>
          <p:nvPr/>
        </p:nvSpPr>
        <p:spPr>
          <a:xfrm>
            <a:off x="1775791" y="5446643"/>
            <a:ext cx="8746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Which side of the bar in the middle is darker?</a:t>
            </a:r>
          </a:p>
        </p:txBody>
      </p:sp>
    </p:spTree>
    <p:extLst>
      <p:ext uri="{BB962C8B-B14F-4D97-AF65-F5344CB8AC3E}">
        <p14:creationId xmlns:p14="http://schemas.microsoft.com/office/powerpoint/2010/main" val="245663990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Calendar&#10;&#10;Description automatically generated with low confidence">
            <a:extLst>
              <a:ext uri="{FF2B5EF4-FFF2-40B4-BE49-F238E27FC236}">
                <a16:creationId xmlns:a16="http://schemas.microsoft.com/office/drawing/2014/main" id="{A6522FBD-A917-45D4-80C9-85A160C66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183" y="876478"/>
            <a:ext cx="6970643" cy="38609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631FD9-3243-4B5E-9721-38F9E0A9AF05}"/>
              </a:ext>
            </a:extLst>
          </p:cNvPr>
          <p:cNvSpPr txBox="1"/>
          <p:nvPr/>
        </p:nvSpPr>
        <p:spPr>
          <a:xfrm>
            <a:off x="2146852" y="5115339"/>
            <a:ext cx="8176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Are the horizontal lines parallel?</a:t>
            </a:r>
          </a:p>
        </p:txBody>
      </p:sp>
    </p:spTree>
    <p:extLst>
      <p:ext uri="{BB962C8B-B14F-4D97-AF65-F5344CB8AC3E}">
        <p14:creationId xmlns:p14="http://schemas.microsoft.com/office/powerpoint/2010/main" val="65492769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A7906736-7355-4869-9ADD-7718239647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766" y="338015"/>
            <a:ext cx="8780851" cy="44782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03A3BC-E55E-4986-959F-0D792FB2ADD5}"/>
              </a:ext>
            </a:extLst>
          </p:cNvPr>
          <p:cNvSpPr txBox="1"/>
          <p:nvPr/>
        </p:nvSpPr>
        <p:spPr>
          <a:xfrm>
            <a:off x="1550504" y="4850296"/>
            <a:ext cx="8560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Which of the vertical lines is longer?</a:t>
            </a:r>
          </a:p>
        </p:txBody>
      </p:sp>
    </p:spTree>
    <p:extLst>
      <p:ext uri="{BB962C8B-B14F-4D97-AF65-F5344CB8AC3E}">
        <p14:creationId xmlns:p14="http://schemas.microsoft.com/office/powerpoint/2010/main" val="349457188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95BC718-45BC-41F1-B7C7-3CA2CF5B4D10}"/>
              </a:ext>
            </a:extLst>
          </p:cNvPr>
          <p:cNvSpPr txBox="1"/>
          <p:nvPr/>
        </p:nvSpPr>
        <p:spPr>
          <a:xfrm>
            <a:off x="1404730" y="5791200"/>
            <a:ext cx="9342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How many people can you see?</a:t>
            </a:r>
          </a:p>
        </p:txBody>
      </p:sp>
      <p:pic>
        <p:nvPicPr>
          <p:cNvPr id="1026" name="Picture 2" descr="The optical illusion “The Young Girl—Old Woman” | Download Scientific  Diagram">
            <a:hlinkClick r:id="rId3"/>
            <a:extLst>
              <a:ext uri="{FF2B5EF4-FFF2-40B4-BE49-F238E27FC236}">
                <a16:creationId xmlns:a16="http://schemas.microsoft.com/office/drawing/2014/main" id="{C26F018F-DACD-404D-9779-6071CE8FA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2345" y="498231"/>
            <a:ext cx="4839286" cy="483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74701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A271846D-5D68-48F9-9B73-E04FFD205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35" y="0"/>
            <a:ext cx="5605096" cy="6858000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4810B0E0-6412-4F66-96B6-1DB6EDEC2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202" y="4206240"/>
            <a:ext cx="2093324" cy="208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904975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8AE2A2A-02B8-4CDA-BF1B-8816F6904505}"/>
              </a:ext>
            </a:extLst>
          </p:cNvPr>
          <p:cNvSpPr txBox="1"/>
          <p:nvPr/>
        </p:nvSpPr>
        <p:spPr>
          <a:xfrm>
            <a:off x="5652154" y="1192491"/>
            <a:ext cx="50080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What sort of person is Lou? </a:t>
            </a:r>
          </a:p>
          <a:p>
            <a:r>
              <a:rPr lang="en-GB" sz="2400"/>
              <a:t>How do you know?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87730C-9219-40C7-A83A-DB28360D8E88}"/>
              </a:ext>
            </a:extLst>
          </p:cNvPr>
          <p:cNvSpPr txBox="1"/>
          <p:nvPr/>
        </p:nvSpPr>
        <p:spPr>
          <a:xfrm>
            <a:off x="5623203" y="2617406"/>
            <a:ext cx="5584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How does she feel about climbing the tree? Why?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A545F0-9D90-4050-8062-22D91AD5078E}"/>
              </a:ext>
            </a:extLst>
          </p:cNvPr>
          <p:cNvSpPr txBox="1"/>
          <p:nvPr/>
        </p:nvSpPr>
        <p:spPr>
          <a:xfrm>
            <a:off x="5632174" y="4240695"/>
            <a:ext cx="62550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What happens when she tries to climb the tree?</a:t>
            </a:r>
          </a:p>
          <a:p>
            <a:r>
              <a:rPr lang="en-GB" sz="2400"/>
              <a:t>How does she react?</a:t>
            </a:r>
          </a:p>
        </p:txBody>
      </p:sp>
      <p:pic>
        <p:nvPicPr>
          <p:cNvPr id="9" name="Picture 8" descr="A picture containing toy&#10;&#10;Description automatically generated">
            <a:extLst>
              <a:ext uri="{FF2B5EF4-FFF2-40B4-BE49-F238E27FC236}">
                <a16:creationId xmlns:a16="http://schemas.microsoft.com/office/drawing/2014/main" id="{850669E2-5B48-41CE-B235-8F0E20264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6" r="24478"/>
          <a:stretch>
            <a:fillRect/>
          </a:stretch>
        </p:blipFill>
        <p:spPr>
          <a:xfrm>
            <a:off x="993913" y="0"/>
            <a:ext cx="36045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0780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9ACC2C9-FFEA-44D8-BE98-72BC9925E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4" y="0"/>
            <a:ext cx="5675586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D25F57-B5D3-49FD-90B7-90AD69EAB25B}"/>
              </a:ext>
            </a:extLst>
          </p:cNvPr>
          <p:cNvSpPr txBox="1"/>
          <p:nvPr/>
        </p:nvSpPr>
        <p:spPr>
          <a:xfrm>
            <a:off x="6231988" y="844062"/>
            <a:ext cx="4867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What advice would you give Lou?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3B59A2-0083-4B25-8D97-07D809C7FC29}"/>
              </a:ext>
            </a:extLst>
          </p:cNvPr>
          <p:cNvSpPr txBox="1"/>
          <p:nvPr/>
        </p:nvSpPr>
        <p:spPr>
          <a:xfrm>
            <a:off x="6256862" y="2335237"/>
            <a:ext cx="5317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What do you think happens next?</a:t>
            </a:r>
          </a:p>
        </p:txBody>
      </p:sp>
    </p:spTree>
    <p:extLst>
      <p:ext uri="{BB962C8B-B14F-4D97-AF65-F5344CB8AC3E}">
        <p14:creationId xmlns:p14="http://schemas.microsoft.com/office/powerpoint/2010/main" val="33984767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10.0.17763.0"/>
  <p:tag name="AS_RELEASE_DATE" val="2022.02.14"/>
  <p:tag name="AS_TITLE" val="Aspose.Slides for .NET 4.0"/>
  <p:tag name="AS_VERSION" val="22.2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Widescreen</PresentationFormat>
  <Paragraphs>18</Paragraphs>
  <Slides>11</Slides>
  <Notes>0</Notes>
  <TotalTime>30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baseType="lpstr" size="16">
      <vt:lpstr>Arial</vt:lpstr>
      <vt:lpstr>Calibri Light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22.0200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Presentation</dc:title>
  <dc:creator>Jane Kelly</dc:creator>
  <cp:lastModifiedBy>Jane Kelly</cp:lastModifiedBy>
  <cp:revision>4</cp:revision>
  <dcterms:created xsi:type="dcterms:W3CDTF">2021-01-26T13:44:47Z</dcterms:created>
  <dcterms:modified xsi:type="dcterms:W3CDTF">2023-02-24T01:26:21Z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LINKTEK-CHUNK-1">
    <vt:lpwstr>010021{"F":2,"I":"0DFC-6E72-9798-C0A5"}</vt:lpwstr>
  </property>
</Properties>
</file>