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3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231BE-D2CF-4594-9A48-9DAA4686B2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42DDF1-0C4E-48BC-858D-FA6C3A1A9F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F35FE-6331-4EE3-95FE-035BA0E5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8B6D0-9DBE-4EC4-9494-F09620D85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B40CC-B021-4C85-BF59-04B93C1F1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59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84E4B-8E4B-4519-AC96-23E27D335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D28E9E-E128-407A-8EBD-4E4E99BC9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A826F-AFEA-42B1-A0FF-33EBAAF6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D69BB-4163-44D3-A0D0-78C5FFCC9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29D77-8E1E-4143-A3D0-E1494F3E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10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7C2D5A-A197-4305-B80E-FED32B4AFF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8BF208-E35B-4779-91BD-D3D9423213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C5D3B-E1F6-485A-8789-1ABC80EE9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64434-44DA-4BF6-A543-6A183E43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9EAC5-3C9F-46A3-9A15-8AE2668B2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599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F6E94-26FB-40B8-A4F3-257AFA56C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45263-F513-4DA1-8E07-DE591D7D8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ACE41-9E84-4B37-B1C0-5ECD8856E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38E2C-BA95-4CB8-9D47-6FC92C948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4C4E1-DF67-4269-8FC7-6A74AC30D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193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854CC-BAC5-4B0C-9812-0C6B85A41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EC83E-9D26-4E32-984D-37D380388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5FA4B-3725-4D48-B6C0-701A43EF4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02575-B517-4E41-9C67-BF2FD075A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80910-C3AB-4A77-A710-57A92AE66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597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FC9B5-0AFA-4CEC-8195-193E97E44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F333F-AB23-4230-AB0C-2825A15880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AB5C0D-0514-4B36-91A1-C28133BA41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B482CB-2CB0-4BAD-B1E4-A28FDE73F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5713F9-F500-4DE9-9B5D-A1E71199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20618-4C6A-4E9C-BEA6-6A0591325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104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67EAB-C3ED-4DE8-BFCE-38EAFB0BD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964E0F-DD98-4751-B9FC-14AF938E8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DAD46-3A05-4EAF-AAE9-A4E4F06A6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A1E74D-4BD6-491D-8D6C-CC29049BCC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4D4E8F-1C94-4405-A289-680D46FB7D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9559C9-9E23-4BD9-8172-04E45CEB6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51607F-6056-4B41-B648-E269AC62D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DCD7A5-0735-4CA9-979F-4AEFC248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590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ABA02-DC64-4DEA-A1D1-DBAF086D3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6BE884-1430-4CDD-B611-BA73100E8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09CC4C-0F4D-4DBB-93F3-1CC4FCE18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DB11CB-97EA-4D49-A798-A77D47BC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439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5648B8-C398-42A9-AF60-F53E47843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30216-C4E0-44EE-A983-41FD2F3C4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4CAB0-BBDA-48BA-8714-C41BAD1F4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538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BCFA5-1047-4D83-8DAC-8A16E89E8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64A01-29A5-443A-979D-3D4BA5ACE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5FD93-65C8-44AB-BEA2-54C278C734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47CF95-477C-4788-9121-7B0F957D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C8BF00-5C5A-4268-9BE9-E269BE80A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C59944-813F-4417-9783-B0AC1AA1C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370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3B82F-95A5-40DD-AB21-86220724C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01C6F-2D1C-4A4D-8E9E-07AD92F8D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29E2A9-40CD-4744-9851-E0AB80DF71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5316BE-3B8D-473B-A61F-75FD4BC61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2C592A-1E34-484E-BCA9-68CA7C8FD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19D105-C621-48CA-9ADB-C8515E354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35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E68137-C249-428D-B089-C8DD83D16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11722-C81E-4B0D-BE77-007A07539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5B8F8-6883-45A0-B858-90378E6910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9E240-8161-4F8A-8180-7E24C342FDFF}" type="datetimeFigureOut">
              <a:rPr lang="en-GB" smtClean="0"/>
              <a:t>05/10/2020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C1E66-C5C2-4F8C-9955-954CEA7F2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A66D9-F8BF-4F0B-A780-209FE1CA9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BA1AF-5473-440B-A3A1-DEFE6CF6CA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58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etro.co.uk/2020/06/12/lockdown-storytime-giles-andreae-reads-giraffes-cant-dance-12844276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tU1aU65W2o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C352D0-3A1E-44C6-A32A-334E097AB06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08" y="0"/>
            <a:ext cx="5655212" cy="6858000"/>
          </a:xfrm>
          <a:prstGeom prst="rect">
            <a:avLst/>
          </a:prstGeom>
          <a:noFill/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668B5C18-19EA-4C86-9679-10DFA1F3F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397" y="3429000"/>
            <a:ext cx="2944369" cy="29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0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75789C-5B89-4B89-B775-11D8C304ECB8}"/>
              </a:ext>
            </a:extLst>
          </p:cNvPr>
          <p:cNvSpPr txBox="1"/>
          <p:nvPr/>
        </p:nvSpPr>
        <p:spPr>
          <a:xfrm>
            <a:off x="7282192" y="604661"/>
            <a:ext cx="4465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</a:rPr>
              <a:t>What did Gerald learn about himself by the end of the story?</a:t>
            </a:r>
          </a:p>
        </p:txBody>
      </p:sp>
      <p:pic>
        <p:nvPicPr>
          <p:cNvPr id="6" name="Picture 5" descr="A picture containing decorated, orange, table, standing&#10;&#10;Description automatically generated">
            <a:extLst>
              <a:ext uri="{FF2B5EF4-FFF2-40B4-BE49-F238E27FC236}">
                <a16:creationId xmlns:a16="http://schemas.microsoft.com/office/drawing/2014/main" id="{974A2DF1-D33D-4356-967C-08DCC5E2F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7363A5-3E8D-40D8-A474-F025B60DA3C6}"/>
              </a:ext>
            </a:extLst>
          </p:cNvPr>
          <p:cNvSpPr txBox="1"/>
          <p:nvPr/>
        </p:nvSpPr>
        <p:spPr>
          <a:xfrm>
            <a:off x="7282191" y="4424539"/>
            <a:ext cx="4465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</a:rPr>
              <a:t>In what ways  can being different be a positive thing?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146E2C-350D-46AC-8D3B-ABA4B651E3B9}"/>
              </a:ext>
            </a:extLst>
          </p:cNvPr>
          <p:cNvSpPr txBox="1"/>
          <p:nvPr/>
        </p:nvSpPr>
        <p:spPr>
          <a:xfrm>
            <a:off x="7282191" y="2514600"/>
            <a:ext cx="42419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</a:rPr>
              <a:t>What do you think it means to ‘move to your own beat?’</a:t>
            </a:r>
          </a:p>
        </p:txBody>
      </p:sp>
    </p:spTree>
    <p:extLst>
      <p:ext uri="{BB962C8B-B14F-4D97-AF65-F5344CB8AC3E}">
        <p14:creationId xmlns:p14="http://schemas.microsoft.com/office/powerpoint/2010/main" val="6814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EF0A481-B646-439D-82FA-4B95CCA8F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6" t="31642" r="15934" b="16387"/>
          <a:stretch/>
        </p:blipFill>
        <p:spPr>
          <a:xfrm>
            <a:off x="1392739" y="793377"/>
            <a:ext cx="8903225" cy="47468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F1C901-321C-494F-B7E2-0BC9D3AA8138}"/>
              </a:ext>
            </a:extLst>
          </p:cNvPr>
          <p:cNvSpPr txBox="1"/>
          <p:nvPr/>
        </p:nvSpPr>
        <p:spPr>
          <a:xfrm>
            <a:off x="524436" y="208602"/>
            <a:ext cx="12277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“Sometimes when you’re different, You just need a different song.”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A435F7-743D-4FC6-8878-9B7D43D6DC91}"/>
              </a:ext>
            </a:extLst>
          </p:cNvPr>
          <p:cNvSpPr txBox="1"/>
          <p:nvPr/>
        </p:nvSpPr>
        <p:spPr>
          <a:xfrm>
            <a:off x="522194" y="5809129"/>
            <a:ext cx="11147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What do you think the cricket meant by this? </a:t>
            </a:r>
          </a:p>
        </p:txBody>
      </p:sp>
    </p:spTree>
    <p:extLst>
      <p:ext uri="{BB962C8B-B14F-4D97-AF65-F5344CB8AC3E}">
        <p14:creationId xmlns:p14="http://schemas.microsoft.com/office/powerpoint/2010/main" val="235035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E2FF8474-B444-49A4-822C-954D090F3C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4" t="1" r="13328" b="15285"/>
          <a:stretch/>
        </p:blipFill>
        <p:spPr>
          <a:xfrm>
            <a:off x="-547142" y="1282"/>
            <a:ext cx="12744279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9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FB16963E-6C60-4A52-AB5C-2702D6DF1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68" y="299374"/>
            <a:ext cx="5775158" cy="5775158"/>
          </a:xfrm>
          <a:prstGeom prst="rect">
            <a:avLst/>
          </a:prstGeom>
        </p:spPr>
      </p:pic>
      <p:pic>
        <p:nvPicPr>
          <p:cNvPr id="6" name="Picture 2" descr="Free Audio Cliparts, Download Free Clip Art, Free Clip Art on Clipart  Library">
            <a:hlinkClick r:id="rId3"/>
            <a:extLst>
              <a:ext uri="{FF2B5EF4-FFF2-40B4-BE49-F238E27FC236}">
                <a16:creationId xmlns:a16="http://schemas.microsoft.com/office/drawing/2014/main" id="{524FF4A6-3844-4993-97D4-3A0B98097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503" y="2321952"/>
            <a:ext cx="1940766" cy="194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A143CA-83BA-4BAF-9B28-0FFD58C9466E}"/>
              </a:ext>
            </a:extLst>
          </p:cNvPr>
          <p:cNvSpPr txBox="1"/>
          <p:nvPr/>
        </p:nvSpPr>
        <p:spPr>
          <a:xfrm>
            <a:off x="7551468" y="752292"/>
            <a:ext cx="3845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What do we mean by ‘dancing to a different beat?’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396233-6050-4763-B0F5-6C3B01900FC4}"/>
              </a:ext>
            </a:extLst>
          </p:cNvPr>
          <p:cNvSpPr txBox="1"/>
          <p:nvPr/>
        </p:nvSpPr>
        <p:spPr>
          <a:xfrm>
            <a:off x="7551468" y="4477871"/>
            <a:ext cx="37382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Is this always a good thing? </a:t>
            </a:r>
            <a:r>
              <a:rPr lang="en-GB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473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80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 Kelly</dc:creator>
  <cp:lastModifiedBy>Jane Kelly</cp:lastModifiedBy>
  <cp:revision>3</cp:revision>
  <dcterms:created xsi:type="dcterms:W3CDTF">2020-10-05T09:30:37Z</dcterms:created>
  <dcterms:modified xsi:type="dcterms:W3CDTF">2020-10-05T09:52:46Z</dcterms:modified>
</cp:coreProperties>
</file>