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63C3B4-DB02-4E9B-A17F-10DF6AA1B5CC}" v="4" dt="2023-03-10T13:34:13.4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8"/>
  </p:normalViewPr>
  <p:slideViewPr>
    <p:cSldViewPr snapToGrid="0" snapToObjects="1">
      <p:cViewPr varScale="1">
        <p:scale>
          <a:sx n="97" d="100"/>
          <a:sy n="97" d="100"/>
        </p:scale>
        <p:origin x="9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e Bowen" userId="b2d9dec5-d2ef-4fb1-a26a-5555745033e9" providerId="ADAL" clId="{6B051AB5-BF8F-4EF8-924B-7BC5E4B8CA3E}"/>
    <pc:docChg chg="undo custSel addSld delSld modSld sldOrd">
      <pc:chgData name="Sue Bowen" userId="b2d9dec5-d2ef-4fb1-a26a-5555745033e9" providerId="ADAL" clId="{6B051AB5-BF8F-4EF8-924B-7BC5E4B8CA3E}" dt="2022-10-24T13:27:58.610" v="106" actId="1076"/>
      <pc:docMkLst>
        <pc:docMk/>
      </pc:docMkLst>
      <pc:sldChg chg="del">
        <pc:chgData name="Sue Bowen" userId="b2d9dec5-d2ef-4fb1-a26a-5555745033e9" providerId="ADAL" clId="{6B051AB5-BF8F-4EF8-924B-7BC5E4B8CA3E}" dt="2022-10-24T12:41:22.458" v="5" actId="2696"/>
        <pc:sldMkLst>
          <pc:docMk/>
          <pc:sldMk cId="3772160949" sldId="259"/>
        </pc:sldMkLst>
      </pc:sldChg>
      <pc:sldChg chg="addSp delSp modSp add del mod">
        <pc:chgData name="Sue Bowen" userId="b2d9dec5-d2ef-4fb1-a26a-5555745033e9" providerId="ADAL" clId="{6B051AB5-BF8F-4EF8-924B-7BC5E4B8CA3E}" dt="2022-10-24T13:07:28.871" v="96" actId="1076"/>
        <pc:sldMkLst>
          <pc:docMk/>
          <pc:sldMk cId="2180582368" sldId="260"/>
        </pc:sldMkLst>
        <pc:spChg chg="del">
          <ac:chgData name="Sue Bowen" userId="b2d9dec5-d2ef-4fb1-a26a-5555745033e9" providerId="ADAL" clId="{6B051AB5-BF8F-4EF8-924B-7BC5E4B8CA3E}" dt="2022-10-24T12:38:19.118" v="0" actId="21"/>
          <ac:spMkLst>
            <pc:docMk/>
            <pc:sldMk cId="2180582368" sldId="260"/>
            <ac:spMk id="3" creationId="{A57FC42C-69A2-4A01-A0A7-2BFCDD300503}"/>
          </ac:spMkLst>
        </pc:spChg>
        <pc:spChg chg="add mod">
          <ac:chgData name="Sue Bowen" userId="b2d9dec5-d2ef-4fb1-a26a-5555745033e9" providerId="ADAL" clId="{6B051AB5-BF8F-4EF8-924B-7BC5E4B8CA3E}" dt="2022-10-24T13:07:28.871" v="96" actId="1076"/>
          <ac:spMkLst>
            <pc:docMk/>
            <pc:sldMk cId="2180582368" sldId="260"/>
            <ac:spMk id="4" creationId="{56FA4296-2E0E-7DB3-7613-222E6E64EB48}"/>
          </ac:spMkLst>
        </pc:spChg>
        <pc:picChg chg="add del mod">
          <ac:chgData name="Sue Bowen" userId="b2d9dec5-d2ef-4fb1-a26a-5555745033e9" providerId="ADAL" clId="{6B051AB5-BF8F-4EF8-924B-7BC5E4B8CA3E}" dt="2022-10-24T12:43:29.477" v="15" actId="21"/>
          <ac:picMkLst>
            <pc:docMk/>
            <pc:sldMk cId="2180582368" sldId="260"/>
            <ac:picMk id="1026" creationId="{49EBF1C5-580D-D217-ABD4-BEDE284BF84D}"/>
          </ac:picMkLst>
        </pc:picChg>
        <pc:picChg chg="add mod">
          <ac:chgData name="Sue Bowen" userId="b2d9dec5-d2ef-4fb1-a26a-5555745033e9" providerId="ADAL" clId="{6B051AB5-BF8F-4EF8-924B-7BC5E4B8CA3E}" dt="2022-10-24T12:44:16.278" v="22" actId="1076"/>
          <ac:picMkLst>
            <pc:docMk/>
            <pc:sldMk cId="2180582368" sldId="260"/>
            <ac:picMk id="1028" creationId="{B758DA0D-C6B7-FF38-3403-C0930B31DB5D}"/>
          </ac:picMkLst>
        </pc:picChg>
      </pc:sldChg>
      <pc:sldChg chg="del">
        <pc:chgData name="Sue Bowen" userId="b2d9dec5-d2ef-4fb1-a26a-5555745033e9" providerId="ADAL" clId="{6B051AB5-BF8F-4EF8-924B-7BC5E4B8CA3E}" dt="2022-10-24T12:41:27.137" v="6" actId="2696"/>
        <pc:sldMkLst>
          <pc:docMk/>
          <pc:sldMk cId="3845483715" sldId="261"/>
        </pc:sldMkLst>
      </pc:sldChg>
      <pc:sldChg chg="addSp delSp modSp new mod ord setBg">
        <pc:chgData name="Sue Bowen" userId="b2d9dec5-d2ef-4fb1-a26a-5555745033e9" providerId="ADAL" clId="{6B051AB5-BF8F-4EF8-924B-7BC5E4B8CA3E}" dt="2022-10-24T13:07:36.583" v="97" actId="21"/>
        <pc:sldMkLst>
          <pc:docMk/>
          <pc:sldMk cId="4070262526" sldId="261"/>
        </pc:sldMkLst>
        <pc:spChg chg="add del mod">
          <ac:chgData name="Sue Bowen" userId="b2d9dec5-d2ef-4fb1-a26a-5555745033e9" providerId="ADAL" clId="{6B051AB5-BF8F-4EF8-924B-7BC5E4B8CA3E}" dt="2022-10-24T13:00:51.655" v="47" actId="22"/>
          <ac:spMkLst>
            <pc:docMk/>
            <pc:sldMk cId="4070262526" sldId="261"/>
            <ac:spMk id="3" creationId="{B9B70385-F054-E491-B08A-1CB74536024B}"/>
          </ac:spMkLst>
        </pc:spChg>
        <pc:spChg chg="add del mod">
          <ac:chgData name="Sue Bowen" userId="b2d9dec5-d2ef-4fb1-a26a-5555745033e9" providerId="ADAL" clId="{6B051AB5-BF8F-4EF8-924B-7BC5E4B8CA3E}" dt="2022-10-24T13:00:46.265" v="41" actId="22"/>
          <ac:spMkLst>
            <pc:docMk/>
            <pc:sldMk cId="4070262526" sldId="261"/>
            <ac:spMk id="5" creationId="{F24BE4E4-7F40-C91F-38FE-CC01F89C2814}"/>
          </ac:spMkLst>
        </pc:spChg>
        <pc:spChg chg="add del mod">
          <ac:chgData name="Sue Bowen" userId="b2d9dec5-d2ef-4fb1-a26a-5555745033e9" providerId="ADAL" clId="{6B051AB5-BF8F-4EF8-924B-7BC5E4B8CA3E}" dt="2022-10-24T13:07:36.583" v="97" actId="21"/>
          <ac:spMkLst>
            <pc:docMk/>
            <pc:sldMk cId="4070262526" sldId="261"/>
            <ac:spMk id="7" creationId="{BCBAE0DE-4EE4-FB55-6212-92073C22044B}"/>
          </ac:spMkLst>
        </pc:spChg>
        <pc:spChg chg="add del">
          <ac:chgData name="Sue Bowen" userId="b2d9dec5-d2ef-4fb1-a26a-5555745033e9" providerId="ADAL" clId="{6B051AB5-BF8F-4EF8-924B-7BC5E4B8CA3E}" dt="2022-10-24T12:43:14.476" v="14" actId="26606"/>
          <ac:spMkLst>
            <pc:docMk/>
            <pc:sldMk cId="4070262526" sldId="261"/>
            <ac:spMk id="2055" creationId="{42A4FC2C-047E-45A5-965D-8E1E3BF09BC6}"/>
          </ac:spMkLst>
        </pc:spChg>
        <pc:picChg chg="add mod">
          <ac:chgData name="Sue Bowen" userId="b2d9dec5-d2ef-4fb1-a26a-5555745033e9" providerId="ADAL" clId="{6B051AB5-BF8F-4EF8-924B-7BC5E4B8CA3E}" dt="2022-10-24T13:00:48.825" v="44" actId="1076"/>
          <ac:picMkLst>
            <pc:docMk/>
            <pc:sldMk cId="4070262526" sldId="261"/>
            <ac:picMk id="2050" creationId="{B036AB6A-49B3-92A2-7BD4-2ADDF8ABB7F9}"/>
          </ac:picMkLst>
        </pc:picChg>
      </pc:sldChg>
      <pc:sldChg chg="addSp modSp new mod">
        <pc:chgData name="Sue Bowen" userId="b2d9dec5-d2ef-4fb1-a26a-5555745033e9" providerId="ADAL" clId="{6B051AB5-BF8F-4EF8-924B-7BC5E4B8CA3E}" dt="2022-10-24T13:07:06.040" v="94" actId="14100"/>
        <pc:sldMkLst>
          <pc:docMk/>
          <pc:sldMk cId="1786706194" sldId="262"/>
        </pc:sldMkLst>
        <pc:spChg chg="add mod">
          <ac:chgData name="Sue Bowen" userId="b2d9dec5-d2ef-4fb1-a26a-5555745033e9" providerId="ADAL" clId="{6B051AB5-BF8F-4EF8-924B-7BC5E4B8CA3E}" dt="2022-10-24T13:07:06.040" v="94" actId="14100"/>
          <ac:spMkLst>
            <pc:docMk/>
            <pc:sldMk cId="1786706194" sldId="262"/>
            <ac:spMk id="3" creationId="{2B7AD0CE-3792-6ACC-8A2A-A16101F148A7}"/>
          </ac:spMkLst>
        </pc:spChg>
        <pc:picChg chg="add mod">
          <ac:chgData name="Sue Bowen" userId="b2d9dec5-d2ef-4fb1-a26a-5555745033e9" providerId="ADAL" clId="{6B051AB5-BF8F-4EF8-924B-7BC5E4B8CA3E}" dt="2022-10-24T13:06:54.452" v="92" actId="1076"/>
          <ac:picMkLst>
            <pc:docMk/>
            <pc:sldMk cId="1786706194" sldId="262"/>
            <ac:picMk id="3074" creationId="{CFD9463A-B306-4D7C-75FB-2445856C4045}"/>
          </ac:picMkLst>
        </pc:picChg>
      </pc:sldChg>
      <pc:sldChg chg="del">
        <pc:chgData name="Sue Bowen" userId="b2d9dec5-d2ef-4fb1-a26a-5555745033e9" providerId="ADAL" clId="{6B051AB5-BF8F-4EF8-924B-7BC5E4B8CA3E}" dt="2022-10-24T12:41:31.560" v="7" actId="2696"/>
        <pc:sldMkLst>
          <pc:docMk/>
          <pc:sldMk cId="2594386114" sldId="263"/>
        </pc:sldMkLst>
      </pc:sldChg>
      <pc:sldChg chg="addSp delSp modSp new mod setBg">
        <pc:chgData name="Sue Bowen" userId="b2d9dec5-d2ef-4fb1-a26a-5555745033e9" providerId="ADAL" clId="{6B051AB5-BF8F-4EF8-924B-7BC5E4B8CA3E}" dt="2022-10-24T13:27:58.610" v="106" actId="1076"/>
        <pc:sldMkLst>
          <pc:docMk/>
          <pc:sldMk cId="2995742206" sldId="263"/>
        </pc:sldMkLst>
        <pc:spChg chg="add mod ord">
          <ac:chgData name="Sue Bowen" userId="b2d9dec5-d2ef-4fb1-a26a-5555745033e9" providerId="ADAL" clId="{6B051AB5-BF8F-4EF8-924B-7BC5E4B8CA3E}" dt="2022-10-24T13:27:48.504" v="104" actId="1076"/>
          <ac:spMkLst>
            <pc:docMk/>
            <pc:sldMk cId="2995742206" sldId="263"/>
            <ac:spMk id="3" creationId="{11BCC313-485E-6F6D-6E16-99EB0BE59509}"/>
          </ac:spMkLst>
        </pc:spChg>
        <pc:spChg chg="add del">
          <ac:chgData name="Sue Bowen" userId="b2d9dec5-d2ef-4fb1-a26a-5555745033e9" providerId="ADAL" clId="{6B051AB5-BF8F-4EF8-924B-7BC5E4B8CA3E}" dt="2022-10-24T13:27:44.225" v="103" actId="26606"/>
          <ac:spMkLst>
            <pc:docMk/>
            <pc:sldMk cId="2995742206" sldId="263"/>
            <ac:spMk id="1031" creationId="{2B566528-1B12-4246-9431-5C2D7D081168}"/>
          </ac:spMkLst>
        </pc:spChg>
        <pc:grpChg chg="add del">
          <ac:chgData name="Sue Bowen" userId="b2d9dec5-d2ef-4fb1-a26a-5555745033e9" providerId="ADAL" clId="{6B051AB5-BF8F-4EF8-924B-7BC5E4B8CA3E}" dt="2022-10-24T13:27:44.225" v="103" actId="26606"/>
          <ac:grpSpMkLst>
            <pc:docMk/>
            <pc:sldMk cId="2995742206" sldId="263"/>
            <ac:grpSpMk id="1033" creationId="{4724F874-E407-41A5-918C-1CF5DF5269E1}"/>
          </ac:grpSpMkLst>
        </pc:grpChg>
        <pc:grpChg chg="add del">
          <ac:chgData name="Sue Bowen" userId="b2d9dec5-d2ef-4fb1-a26a-5555745033e9" providerId="ADAL" clId="{6B051AB5-BF8F-4EF8-924B-7BC5E4B8CA3E}" dt="2022-10-24T13:27:44.225" v="103" actId="26606"/>
          <ac:grpSpMkLst>
            <pc:docMk/>
            <pc:sldMk cId="2995742206" sldId="263"/>
            <ac:grpSpMk id="1037" creationId="{DC8D6E3B-FFED-480F-941D-FE376375B8B7}"/>
          </ac:grpSpMkLst>
        </pc:grpChg>
        <pc:picChg chg="add mod">
          <ac:chgData name="Sue Bowen" userId="b2d9dec5-d2ef-4fb1-a26a-5555745033e9" providerId="ADAL" clId="{6B051AB5-BF8F-4EF8-924B-7BC5E4B8CA3E}" dt="2022-10-24T13:27:58.610" v="106" actId="1076"/>
          <ac:picMkLst>
            <pc:docMk/>
            <pc:sldMk cId="2995742206" sldId="263"/>
            <ac:picMk id="1026" creationId="{0B99EE90-BD59-836A-583F-6475F7AE2C71}"/>
          </ac:picMkLst>
        </pc:picChg>
      </pc:sldChg>
      <pc:sldChg chg="del">
        <pc:chgData name="Sue Bowen" userId="b2d9dec5-d2ef-4fb1-a26a-5555745033e9" providerId="ADAL" clId="{6B051AB5-BF8F-4EF8-924B-7BC5E4B8CA3E}" dt="2022-10-24T12:41:35.349" v="8" actId="2696"/>
        <pc:sldMkLst>
          <pc:docMk/>
          <pc:sldMk cId="2071984698" sldId="265"/>
        </pc:sldMkLst>
      </pc:sldChg>
    </pc:docChg>
  </pc:docChgLst>
  <pc:docChgLst>
    <pc:chgData name="Sue Bowen" userId="b2d9dec5-d2ef-4fb1-a26a-5555745033e9" providerId="ADAL" clId="{C563C3B4-DB02-4E9B-A17F-10DF6AA1B5CC}"/>
    <pc:docChg chg="undo custSel addSld delSld modSld sldOrd">
      <pc:chgData name="Sue Bowen" userId="b2d9dec5-d2ef-4fb1-a26a-5555745033e9" providerId="ADAL" clId="{C563C3B4-DB02-4E9B-A17F-10DF6AA1B5CC}" dt="2023-03-10T13:34:51.373" v="31" actId="1076"/>
      <pc:docMkLst>
        <pc:docMk/>
      </pc:docMkLst>
      <pc:sldChg chg="del">
        <pc:chgData name="Sue Bowen" userId="b2d9dec5-d2ef-4fb1-a26a-5555745033e9" providerId="ADAL" clId="{C563C3B4-DB02-4E9B-A17F-10DF6AA1B5CC}" dt="2023-03-10T13:20:32.255" v="10" actId="2696"/>
        <pc:sldMkLst>
          <pc:docMk/>
          <pc:sldMk cId="2180582368" sldId="260"/>
        </pc:sldMkLst>
      </pc:sldChg>
      <pc:sldChg chg="del">
        <pc:chgData name="Sue Bowen" userId="b2d9dec5-d2ef-4fb1-a26a-5555745033e9" providerId="ADAL" clId="{C563C3B4-DB02-4E9B-A17F-10DF6AA1B5CC}" dt="2023-03-10T13:20:28.540" v="9" actId="2696"/>
        <pc:sldMkLst>
          <pc:docMk/>
          <pc:sldMk cId="4070262526" sldId="261"/>
        </pc:sldMkLst>
      </pc:sldChg>
      <pc:sldChg chg="del">
        <pc:chgData name="Sue Bowen" userId="b2d9dec5-d2ef-4fb1-a26a-5555745033e9" providerId="ADAL" clId="{C563C3B4-DB02-4E9B-A17F-10DF6AA1B5CC}" dt="2023-03-10T13:20:35.270" v="11" actId="2696"/>
        <pc:sldMkLst>
          <pc:docMk/>
          <pc:sldMk cId="1786706194" sldId="262"/>
        </pc:sldMkLst>
      </pc:sldChg>
      <pc:sldChg chg="del">
        <pc:chgData name="Sue Bowen" userId="b2d9dec5-d2ef-4fb1-a26a-5555745033e9" providerId="ADAL" clId="{C563C3B4-DB02-4E9B-A17F-10DF6AA1B5CC}" dt="2023-03-10T13:20:40.637" v="12" actId="2696"/>
        <pc:sldMkLst>
          <pc:docMk/>
          <pc:sldMk cId="2995742206" sldId="263"/>
        </pc:sldMkLst>
      </pc:sldChg>
      <pc:sldChg chg="addSp delSp modSp new mod ord">
        <pc:chgData name="Sue Bowen" userId="b2d9dec5-d2ef-4fb1-a26a-5555745033e9" providerId="ADAL" clId="{C563C3B4-DB02-4E9B-A17F-10DF6AA1B5CC}" dt="2023-03-10T13:34:51.373" v="31" actId="1076"/>
        <pc:sldMkLst>
          <pc:docMk/>
          <pc:sldMk cId="2975742395" sldId="264"/>
        </pc:sldMkLst>
        <pc:spChg chg="add mod">
          <ac:chgData name="Sue Bowen" userId="b2d9dec5-d2ef-4fb1-a26a-5555745033e9" providerId="ADAL" clId="{C563C3B4-DB02-4E9B-A17F-10DF6AA1B5CC}" dt="2023-03-10T13:34:49.300" v="30" actId="1076"/>
          <ac:spMkLst>
            <pc:docMk/>
            <pc:sldMk cId="2975742395" sldId="264"/>
            <ac:spMk id="4" creationId="{E2D8A60E-79F3-5F36-EE7E-9DA1FC906114}"/>
          </ac:spMkLst>
        </pc:spChg>
        <pc:spChg chg="add del mod">
          <ac:chgData name="Sue Bowen" userId="b2d9dec5-d2ef-4fb1-a26a-5555745033e9" providerId="ADAL" clId="{C563C3B4-DB02-4E9B-A17F-10DF6AA1B5CC}" dt="2023-03-10T13:34:39.855" v="28" actId="21"/>
          <ac:spMkLst>
            <pc:docMk/>
            <pc:sldMk cId="2975742395" sldId="264"/>
            <ac:spMk id="7" creationId="{2053ECA1-C114-4321-BD6B-ED7660C5EAFD}"/>
          </ac:spMkLst>
        </pc:spChg>
        <pc:graphicFrameChg chg="add del mod">
          <ac:chgData name="Sue Bowen" userId="b2d9dec5-d2ef-4fb1-a26a-5555745033e9" providerId="ADAL" clId="{C563C3B4-DB02-4E9B-A17F-10DF6AA1B5CC}" dt="2023-03-10T13:20:15.898" v="5" actId="21"/>
          <ac:graphicFrameMkLst>
            <pc:docMk/>
            <pc:sldMk cId="2975742395" sldId="264"/>
            <ac:graphicFrameMk id="2" creationId="{B8A4383B-3A4E-9A1F-DD36-7894675A9E66}"/>
          </ac:graphicFrameMkLst>
        </pc:graphicFrameChg>
        <pc:picChg chg="add del mod">
          <ac:chgData name="Sue Bowen" userId="b2d9dec5-d2ef-4fb1-a26a-5555745033e9" providerId="ADAL" clId="{C563C3B4-DB02-4E9B-A17F-10DF6AA1B5CC}" dt="2023-03-10T13:34:51.373" v="31" actId="1076"/>
          <ac:picMkLst>
            <pc:docMk/>
            <pc:sldMk cId="2975742395" sldId="264"/>
            <ac:picMk id="6" creationId="{85AF49DF-27BD-9B0A-0D72-3B104006CE8F}"/>
          </ac:picMkLst>
        </pc:picChg>
      </pc:sldChg>
      <pc:sldChg chg="addSp modSp new mod ord setBg">
        <pc:chgData name="Sue Bowen" userId="b2d9dec5-d2ef-4fb1-a26a-5555745033e9" providerId="ADAL" clId="{C563C3B4-DB02-4E9B-A17F-10DF6AA1B5CC}" dt="2023-03-10T13:33:24.143" v="17" actId="26606"/>
        <pc:sldMkLst>
          <pc:docMk/>
          <pc:sldMk cId="1457038281" sldId="265"/>
        </pc:sldMkLst>
        <pc:spChg chg="add">
          <ac:chgData name="Sue Bowen" userId="b2d9dec5-d2ef-4fb1-a26a-5555745033e9" providerId="ADAL" clId="{C563C3B4-DB02-4E9B-A17F-10DF6AA1B5CC}" dt="2023-03-10T13:33:24.143" v="17" actId="26606"/>
          <ac:spMkLst>
            <pc:docMk/>
            <pc:sldMk cId="1457038281" sldId="265"/>
            <ac:spMk id="7" creationId="{B670DBD5-770C-4383-9F54-5B86E86BD5BB}"/>
          </ac:spMkLst>
        </pc:spChg>
        <pc:picChg chg="add mod">
          <ac:chgData name="Sue Bowen" userId="b2d9dec5-d2ef-4fb1-a26a-5555745033e9" providerId="ADAL" clId="{C563C3B4-DB02-4E9B-A17F-10DF6AA1B5CC}" dt="2023-03-10T13:33:24.143" v="17" actId="26606"/>
          <ac:picMkLst>
            <pc:docMk/>
            <pc:sldMk cId="1457038281" sldId="265"/>
            <ac:picMk id="2" creationId="{0BD97344-EE8A-0847-80A9-F194ECC2CE5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carpenter-hummer-wood-construction-1453880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bbc.co.uk/teach/school-radio/assemblies-ks1-ks2-treasure-champs-14-wisdom-wise-foolish-builder/zvp6p4j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eewaughs.blogspot.com/2010/11/wise-manfoolish-man-illustration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D97344-EE8A-0847-80A9-F194ECC2CE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854" r="1" b="39228"/>
          <a:stretch/>
        </p:blipFill>
        <p:spPr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7038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D8A60E-79F3-5F36-EE7E-9DA1FC906114}"/>
              </a:ext>
            </a:extLst>
          </p:cNvPr>
          <p:cNvSpPr txBox="1"/>
          <p:nvPr/>
        </p:nvSpPr>
        <p:spPr>
          <a:xfrm>
            <a:off x="3188577" y="5554308"/>
            <a:ext cx="60973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Treasure Champs. 14: Wisdom - 'The Wise and Foolish Builder' - BBC Teach</a:t>
            </a:r>
            <a:endParaRPr lang="en-GB" dirty="0"/>
          </a:p>
        </p:txBody>
      </p:sp>
      <p:pic>
        <p:nvPicPr>
          <p:cNvPr id="6" name="Picture 5" descr="A drawing of a house&#10;&#10;Description automatically generated with low confidence">
            <a:extLst>
              <a:ext uri="{FF2B5EF4-FFF2-40B4-BE49-F238E27FC236}">
                <a16:creationId xmlns:a16="http://schemas.microsoft.com/office/drawing/2014/main" id="{85AF49DF-27BD-9B0A-0D72-3B104006C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10600" y="744044"/>
            <a:ext cx="6575291" cy="440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42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P PowerPoint template" id="{779CA82B-C041-3247-A36F-CB801CBF42AC}" vid="{3F7F9E61-6BBA-6E47-BC41-731A9E35158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KS2 Reflection 1</Template>
  <TotalTime>0</TotalTime>
  <Words>16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Bowen</dc:creator>
  <cp:lastModifiedBy>Sue Bowen</cp:lastModifiedBy>
  <cp:revision>12</cp:revision>
  <dcterms:created xsi:type="dcterms:W3CDTF">2021-06-02T13:27:53Z</dcterms:created>
  <dcterms:modified xsi:type="dcterms:W3CDTF">2023-03-10T13:34:57Z</dcterms:modified>
</cp:coreProperties>
</file>