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00ECBF-6760-462D-A992-330A0E2CA9AE}" v="1" dt="2021-09-22T09:51:52.1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8"/>
  </p:normalViewPr>
  <p:slideViewPr>
    <p:cSldViewPr snapToGrid="0" snapToObjects="1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AF0F3-55C7-1D4D-B65F-9F4021B11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A89B71-9F6A-5D48-AC8B-912B6892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D5FD9-E4BC-B14B-B7EF-74E7D7895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3A895-5901-F446-A20E-C72945662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8A5B6-A433-374D-8066-D252C5738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783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34B11-2D0E-FC4C-A20E-59FC09EC6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4C99F-D311-9647-BE57-0BAA5F15A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939C0-CC3A-8C4D-AA6E-0121985A6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6EFE1-E1DD-A548-8FFB-99B3ABD8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AE494-3A7D-A644-BBB8-1AE532B8A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6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D2BD1-35B0-CC44-8303-CFA866767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9C7CC-B025-DB4E-9E7E-AB925A196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DA28D-7D7B-D74C-9C0B-1E5796579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2F2AD-BC0B-4C44-9B7C-C120730FB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D0E90-E37D-DC47-A6AF-80515CFA3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623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C5CAC-44AE-3C4C-BC14-6AB071C4A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88E15-06BE-4A44-BD3B-51B5F1A5CD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D0B08-032C-014E-9F41-5A9BB3D2C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93FC5-754C-0D42-B6AB-CEEC4ED30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65FAE8-935C-E141-8FDD-BF0D054E5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C78933-ABC9-DE4D-A306-0050D5BF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724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187F0-FC1E-284E-AE52-A7AA3B4F7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DE68F-8134-7743-9766-8CF670A55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F18418-8EC6-3E45-87F1-FF7C93291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64CA54-1F64-4145-92EA-8FC97D35BF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95967D-8728-FF40-BF0C-6F7E426F52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DEEA28-694A-3F40-8386-DC29E35E4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5ACFDB-C5C8-9E45-9DA2-BCF559E1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3BBBE-117B-D74A-8E91-6BE19885C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07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88697-E946-E546-A9C0-0EA9F2D57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8BD15C-17A1-DC4E-8367-7C57AF401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E4683E-C86D-204C-8393-83F0D12A9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FF0048-8C85-314A-A73D-AF0CE9557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752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8808EE-6CFF-3145-A57F-A0FCF824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2294FA-4C2E-B046-9E78-03531BDAB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CC212-5842-464A-965C-D9E8D5B8B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619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D88FB-EC7F-FD48-A30D-5BB44A77E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F69A3-0120-D54C-B0C5-DA526C06A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D41E5-ECF1-6841-AFD9-FA7ABEBB1A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263F1-F0D7-1840-8A9C-CC8D4355F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C88B1F-707E-0849-A742-4D1D6564C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3A0377-FA1E-9F45-8BFD-2BD1C0A6F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12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C3CD5-E234-D345-8BFD-DA0FA2FCB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C61B95-8801-9848-A82A-47997AB5AC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4F9E6-4CD5-E744-96EC-126805B13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57031D-0234-5C4A-8986-609DFD3BC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AB8CF4-9CCE-3246-AB83-09F383CF4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D5F058-0DAC-EC43-A4E0-502797A5D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37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97135-5DBE-B249-B805-EB8904249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08833D-3F15-F741-ACA7-DA51F07B5F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447C9-5AA9-BD4B-B13E-DDB1982B5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665D7-707D-8747-98DE-B538E5A02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8FE57-D60A-B546-9ADF-07D29EFE6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66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E22C06-E577-764F-A534-CF94B048C0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B215A5-5F51-774B-AD2C-3E9E07E01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CA571-4AC0-6F40-843A-ACF4B714C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FF51-AD92-9A41-972C-B9E184C75B97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EF1FC-130B-2242-904C-981D369F5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B2FD7-3B72-7D48-8EA8-62E6A1C9C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87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960004-A33D-AB4A-A6DD-DFFC35527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331C5-9537-6540-868D-845B28793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F71C2-2F73-3B45-87DD-D85A7D832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8FF51-AD92-9A41-972C-B9E184C75B97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7B671-3397-A641-9452-AC71007C10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039DC-791F-A744-ABDF-8F7476249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02166-096A-6147-A555-1EA37B3E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316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wxjb397lyk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hyperlink" Target="https://youtu.be/izrk-erhDd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A2A2C8E-3D95-6F4A-AE94-EA60224938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496" y="481333"/>
            <a:ext cx="9144000" cy="785405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/>
              <a:t>Welcome to worship</a:t>
            </a:r>
          </a:p>
          <a:p>
            <a:r>
              <a:rPr lang="en-US" sz="6000" dirty="0">
                <a:hlinkClick r:id="rId3"/>
              </a:rPr>
              <a:t>https://www.youtube.com/watch?v=0wxjb397lyk</a:t>
            </a:r>
            <a:endParaRPr lang="en-US" sz="6000" dirty="0"/>
          </a:p>
          <a:p>
            <a:endParaRPr lang="en-US" sz="6000" dirty="0">
              <a:hlinkClick r:id="rId4"/>
            </a:endParaRPr>
          </a:p>
          <a:p>
            <a:endParaRPr lang="en-US" sz="6000" dirty="0"/>
          </a:p>
          <a:p>
            <a:endParaRPr lang="en-US" sz="6000" dirty="0"/>
          </a:p>
          <a:p>
            <a:endParaRPr lang="en-US" sz="6000" dirty="0"/>
          </a:p>
          <a:p>
            <a:endParaRPr lang="en-US" sz="6000" dirty="0"/>
          </a:p>
          <a:p>
            <a:endParaRPr lang="en-US" sz="6000" dirty="0"/>
          </a:p>
        </p:txBody>
      </p:sp>
      <p:pic>
        <p:nvPicPr>
          <p:cNvPr id="4" name="Picture 3" descr="A picture containing candle&#10;&#10;Description automatically generated">
            <a:extLst>
              <a:ext uri="{FF2B5EF4-FFF2-40B4-BE49-F238E27FC236}">
                <a16:creationId xmlns:a16="http://schemas.microsoft.com/office/drawing/2014/main" id="{51319993-9F07-43F6-B7DD-39FE67C4426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906"/>
          <a:stretch/>
        </p:blipFill>
        <p:spPr>
          <a:xfrm>
            <a:off x="2185260" y="1493924"/>
            <a:ext cx="7811147" cy="487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53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F40603-1E06-4F39-BA34-A6E5DA82350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576" y="4901268"/>
            <a:ext cx="1736681" cy="66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9CC6F9C6-4AA7-498F-AA75-0A13BE367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840" y="555438"/>
            <a:ext cx="4281407" cy="5722006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ECE42261-DC53-4ECC-B91E-0931435F5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7390" y="876946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63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796A9F-AC05-4B74-B6BC-9AB7DED653C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576" y="4901268"/>
            <a:ext cx="1736681" cy="66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Content Placeholder 11" descr="A picture containing text&#10;&#10;Description automatically generated">
            <a:extLst>
              <a:ext uri="{FF2B5EF4-FFF2-40B4-BE49-F238E27FC236}">
                <a16:creationId xmlns:a16="http://schemas.microsoft.com/office/drawing/2014/main" id="{FB170581-61AD-47B6-8664-6A9EC66973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5874" t="9691" r="19614" b="17294"/>
          <a:stretch/>
        </p:blipFill>
        <p:spPr>
          <a:xfrm>
            <a:off x="2231755" y="1426176"/>
            <a:ext cx="6509288" cy="4144113"/>
          </a:xfrm>
        </p:spPr>
      </p:pic>
    </p:spTree>
    <p:extLst>
      <p:ext uri="{BB962C8B-B14F-4D97-AF65-F5344CB8AC3E}">
        <p14:creationId xmlns:p14="http://schemas.microsoft.com/office/powerpoint/2010/main" val="1105544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796A9F-AC05-4B74-B6BC-9AB7DED653C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576" y="4901268"/>
            <a:ext cx="1736681" cy="66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80D7469-66D8-416E-BEB7-98C45DA31D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73161" y="1352156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124439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796A9F-AC05-4B74-B6BC-9AB7DED653C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576" y="4901268"/>
            <a:ext cx="1736681" cy="66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8B9818-999C-442B-A648-D489E80A099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86"/>
          <a:stretch/>
        </p:blipFill>
        <p:spPr bwMode="auto">
          <a:xfrm>
            <a:off x="2871789" y="728980"/>
            <a:ext cx="5353050" cy="43716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087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A0A8F-B75A-4D56-BA77-20D5370F1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588" y="1005354"/>
            <a:ext cx="452717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Dear God,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you made us all different. Thank you that we look different from each other, that we like different things and we have different personalities.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Sorry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that sometimes we leave people out or think that their ideas don’t matter, if they are not the same as us.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help us to be friendly to everybody and to enjoy the diverse, multicoloured world that you made.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F0445593-ED63-4A89-9ADF-89A07599DC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135" b="25085"/>
          <a:stretch/>
        </p:blipFill>
        <p:spPr>
          <a:xfrm>
            <a:off x="1565329" y="1139126"/>
            <a:ext cx="3843579" cy="416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67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oP PowerPoint template" id="{779CA82B-C041-3247-A36F-CB801CBF42AC}" vid="{3F7F9E61-6BBA-6E47-BC41-731A9E351582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Hope collective worship</Template>
  <TotalTime>187</TotalTime>
  <Words>94</Words>
  <Application>Microsoft Office PowerPoint</Application>
  <PresentationFormat>Widescreen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Bowen</dc:creator>
  <cp:lastModifiedBy>Jeff Williams</cp:lastModifiedBy>
  <cp:revision>13</cp:revision>
  <dcterms:created xsi:type="dcterms:W3CDTF">2021-06-02T12:05:08Z</dcterms:created>
  <dcterms:modified xsi:type="dcterms:W3CDTF">2022-10-04T15:51:03Z</dcterms:modified>
</cp:coreProperties>
</file>